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45.jpg" ContentType="image/jpeg"/>
  <Override PartName="/ppt/media/image46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2" r:id="rId4"/>
    <p:sldId id="259" r:id="rId5"/>
    <p:sldId id="260" r:id="rId6"/>
    <p:sldId id="274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293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jpg>
</file>

<file path=ppt/media/image44.png>
</file>

<file path=ppt/media/image45.jpg>
</file>

<file path=ppt/media/image46.jp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85FB12-8F73-454F-A348-2D54A419731B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D6E90-23C0-41D1-A6F2-F1A545BD7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2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rgbClr val="FF313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002A6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7022492" y="8831295"/>
            <a:ext cx="1265555" cy="1456055"/>
          </a:xfrm>
          <a:custGeom>
            <a:avLst/>
            <a:gdLst/>
            <a:ahLst/>
            <a:cxnLst/>
            <a:rect l="l" t="t" r="r" b="b"/>
            <a:pathLst>
              <a:path w="1265555" h="1456054">
                <a:moveTo>
                  <a:pt x="1265506" y="1455703"/>
                </a:moveTo>
                <a:lnTo>
                  <a:pt x="0" y="1455703"/>
                </a:lnTo>
                <a:lnTo>
                  <a:pt x="6508" y="1442222"/>
                </a:lnTo>
                <a:lnTo>
                  <a:pt x="26776" y="1401537"/>
                </a:lnTo>
                <a:lnTo>
                  <a:pt x="47527" y="1361139"/>
                </a:lnTo>
                <a:lnTo>
                  <a:pt x="68759" y="1321030"/>
                </a:lnTo>
                <a:lnTo>
                  <a:pt x="90467" y="1281215"/>
                </a:lnTo>
                <a:lnTo>
                  <a:pt x="112647" y="1241698"/>
                </a:lnTo>
                <a:lnTo>
                  <a:pt x="135297" y="1202482"/>
                </a:lnTo>
                <a:lnTo>
                  <a:pt x="158411" y="1163572"/>
                </a:lnTo>
                <a:lnTo>
                  <a:pt x="181987" y="1124970"/>
                </a:lnTo>
                <a:lnTo>
                  <a:pt x="206020" y="1086681"/>
                </a:lnTo>
                <a:lnTo>
                  <a:pt x="230507" y="1048709"/>
                </a:lnTo>
                <a:lnTo>
                  <a:pt x="255444" y="1011058"/>
                </a:lnTo>
                <a:lnTo>
                  <a:pt x="280827" y="973730"/>
                </a:lnTo>
                <a:lnTo>
                  <a:pt x="306652" y="936731"/>
                </a:lnTo>
                <a:lnTo>
                  <a:pt x="332915" y="900063"/>
                </a:lnTo>
                <a:lnTo>
                  <a:pt x="359613" y="863731"/>
                </a:lnTo>
                <a:lnTo>
                  <a:pt x="386742" y="827739"/>
                </a:lnTo>
                <a:lnTo>
                  <a:pt x="414299" y="792089"/>
                </a:lnTo>
                <a:lnTo>
                  <a:pt x="442278" y="756787"/>
                </a:lnTo>
                <a:lnTo>
                  <a:pt x="470677" y="721836"/>
                </a:lnTo>
                <a:lnTo>
                  <a:pt x="499491" y="687239"/>
                </a:lnTo>
                <a:lnTo>
                  <a:pt x="528717" y="653001"/>
                </a:lnTo>
                <a:lnTo>
                  <a:pt x="558352" y="619125"/>
                </a:lnTo>
                <a:lnTo>
                  <a:pt x="588390" y="585616"/>
                </a:lnTo>
                <a:lnTo>
                  <a:pt x="618829" y="552476"/>
                </a:lnTo>
                <a:lnTo>
                  <a:pt x="649665" y="519710"/>
                </a:lnTo>
                <a:lnTo>
                  <a:pt x="680894" y="487321"/>
                </a:lnTo>
                <a:lnTo>
                  <a:pt x="712511" y="455314"/>
                </a:lnTo>
                <a:lnTo>
                  <a:pt x="744514" y="423692"/>
                </a:lnTo>
                <a:lnTo>
                  <a:pt x="776899" y="392458"/>
                </a:lnTo>
                <a:lnTo>
                  <a:pt x="809661" y="361618"/>
                </a:lnTo>
                <a:lnTo>
                  <a:pt x="842797" y="331174"/>
                </a:lnTo>
                <a:lnTo>
                  <a:pt x="876303" y="301130"/>
                </a:lnTo>
                <a:lnTo>
                  <a:pt x="910175" y="271491"/>
                </a:lnTo>
                <a:lnTo>
                  <a:pt x="944410" y="242260"/>
                </a:lnTo>
                <a:lnTo>
                  <a:pt x="979003" y="213440"/>
                </a:lnTo>
                <a:lnTo>
                  <a:pt x="1013951" y="185036"/>
                </a:lnTo>
                <a:lnTo>
                  <a:pt x="1049251" y="157051"/>
                </a:lnTo>
                <a:lnTo>
                  <a:pt x="1084897" y="129489"/>
                </a:lnTo>
                <a:lnTo>
                  <a:pt x="1120888" y="102355"/>
                </a:lnTo>
                <a:lnTo>
                  <a:pt x="1157217" y="75651"/>
                </a:lnTo>
                <a:lnTo>
                  <a:pt x="1193883" y="49382"/>
                </a:lnTo>
                <a:lnTo>
                  <a:pt x="1230881" y="23551"/>
                </a:lnTo>
                <a:lnTo>
                  <a:pt x="1265506" y="0"/>
                </a:lnTo>
                <a:lnTo>
                  <a:pt x="1265506" y="1455703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1521460" cy="1210310"/>
          </a:xfrm>
          <a:custGeom>
            <a:avLst/>
            <a:gdLst/>
            <a:ahLst/>
            <a:cxnLst/>
            <a:rect l="l" t="t" r="r" b="b"/>
            <a:pathLst>
              <a:path w="1521460" h="1210310">
                <a:moveTo>
                  <a:pt x="0" y="0"/>
                </a:moveTo>
                <a:lnTo>
                  <a:pt x="1521118" y="0"/>
                </a:lnTo>
                <a:lnTo>
                  <a:pt x="1506897" y="22515"/>
                </a:lnTo>
                <a:lnTo>
                  <a:pt x="1482182" y="60343"/>
                </a:lnTo>
                <a:lnTo>
                  <a:pt x="1456902" y="97763"/>
                </a:lnTo>
                <a:lnTo>
                  <a:pt x="1431065" y="134771"/>
                </a:lnTo>
                <a:lnTo>
                  <a:pt x="1404675" y="171360"/>
                </a:lnTo>
                <a:lnTo>
                  <a:pt x="1377739" y="207524"/>
                </a:lnTo>
                <a:lnTo>
                  <a:pt x="1350264" y="243257"/>
                </a:lnTo>
                <a:lnTo>
                  <a:pt x="1322255" y="278553"/>
                </a:lnTo>
                <a:lnTo>
                  <a:pt x="1293718" y="313406"/>
                </a:lnTo>
                <a:lnTo>
                  <a:pt x="1264659" y="347809"/>
                </a:lnTo>
                <a:lnTo>
                  <a:pt x="1235084" y="381758"/>
                </a:lnTo>
                <a:lnTo>
                  <a:pt x="1205000" y="415245"/>
                </a:lnTo>
                <a:lnTo>
                  <a:pt x="1174412" y="448265"/>
                </a:lnTo>
                <a:lnTo>
                  <a:pt x="1143326" y="480811"/>
                </a:lnTo>
                <a:lnTo>
                  <a:pt x="1111749" y="512879"/>
                </a:lnTo>
                <a:lnTo>
                  <a:pt x="1079686" y="544460"/>
                </a:lnTo>
                <a:lnTo>
                  <a:pt x="1047144" y="575551"/>
                </a:lnTo>
                <a:lnTo>
                  <a:pt x="1014128" y="606143"/>
                </a:lnTo>
                <a:lnTo>
                  <a:pt x="980644" y="636233"/>
                </a:lnTo>
                <a:lnTo>
                  <a:pt x="946700" y="665812"/>
                </a:lnTo>
                <a:lnTo>
                  <a:pt x="912299" y="694876"/>
                </a:lnTo>
                <a:lnTo>
                  <a:pt x="877450" y="723419"/>
                </a:lnTo>
                <a:lnTo>
                  <a:pt x="842156" y="751434"/>
                </a:lnTo>
                <a:lnTo>
                  <a:pt x="806426" y="778914"/>
                </a:lnTo>
                <a:lnTo>
                  <a:pt x="770264" y="805856"/>
                </a:lnTo>
                <a:lnTo>
                  <a:pt x="733677" y="832251"/>
                </a:lnTo>
                <a:lnTo>
                  <a:pt x="696671" y="858094"/>
                </a:lnTo>
                <a:lnTo>
                  <a:pt x="659252" y="883379"/>
                </a:lnTo>
                <a:lnTo>
                  <a:pt x="621425" y="908101"/>
                </a:lnTo>
                <a:lnTo>
                  <a:pt x="583198" y="932252"/>
                </a:lnTo>
                <a:lnTo>
                  <a:pt x="544575" y="955828"/>
                </a:lnTo>
                <a:lnTo>
                  <a:pt x="505563" y="978821"/>
                </a:lnTo>
                <a:lnTo>
                  <a:pt x="466168" y="1001226"/>
                </a:lnTo>
                <a:lnTo>
                  <a:pt x="426397" y="1023037"/>
                </a:lnTo>
                <a:lnTo>
                  <a:pt x="386254" y="1044247"/>
                </a:lnTo>
                <a:lnTo>
                  <a:pt x="345746" y="1064852"/>
                </a:lnTo>
                <a:lnTo>
                  <a:pt x="304879" y="1084844"/>
                </a:lnTo>
                <a:lnTo>
                  <a:pt x="263660" y="1104217"/>
                </a:lnTo>
                <a:lnTo>
                  <a:pt x="222094" y="1122966"/>
                </a:lnTo>
                <a:lnTo>
                  <a:pt x="180187" y="1141085"/>
                </a:lnTo>
                <a:lnTo>
                  <a:pt x="137945" y="1158567"/>
                </a:lnTo>
                <a:lnTo>
                  <a:pt x="95374" y="1175407"/>
                </a:lnTo>
                <a:lnTo>
                  <a:pt x="52481" y="1191598"/>
                </a:lnTo>
                <a:lnTo>
                  <a:pt x="9271" y="1207134"/>
                </a:lnTo>
                <a:lnTo>
                  <a:pt x="0" y="1210303"/>
                </a:lnTo>
                <a:lnTo>
                  <a:pt x="0" y="0"/>
                </a:lnTo>
                <a:close/>
              </a:path>
            </a:pathLst>
          </a:custGeom>
          <a:solidFill>
            <a:srgbClr val="74B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54373" y="47505"/>
            <a:ext cx="1915160" cy="958850"/>
          </a:xfrm>
          <a:custGeom>
            <a:avLst/>
            <a:gdLst/>
            <a:ahLst/>
            <a:cxnLst/>
            <a:rect l="l" t="t" r="r" b="b"/>
            <a:pathLst>
              <a:path w="1915160" h="958850">
                <a:moveTo>
                  <a:pt x="958304" y="958304"/>
                </a:moveTo>
                <a:lnTo>
                  <a:pt x="910468" y="957131"/>
                </a:lnTo>
                <a:lnTo>
                  <a:pt x="863240" y="953650"/>
                </a:lnTo>
                <a:lnTo>
                  <a:pt x="816675" y="947915"/>
                </a:lnTo>
                <a:lnTo>
                  <a:pt x="770828" y="939981"/>
                </a:lnTo>
                <a:lnTo>
                  <a:pt x="725753" y="929903"/>
                </a:lnTo>
                <a:lnTo>
                  <a:pt x="681505" y="917736"/>
                </a:lnTo>
                <a:lnTo>
                  <a:pt x="638139" y="903535"/>
                </a:lnTo>
                <a:lnTo>
                  <a:pt x="595710" y="887354"/>
                </a:lnTo>
                <a:lnTo>
                  <a:pt x="554274" y="869249"/>
                </a:lnTo>
                <a:lnTo>
                  <a:pt x="513884" y="849274"/>
                </a:lnTo>
                <a:lnTo>
                  <a:pt x="474595" y="827484"/>
                </a:lnTo>
                <a:lnTo>
                  <a:pt x="436463" y="803934"/>
                </a:lnTo>
                <a:lnTo>
                  <a:pt x="399542" y="778680"/>
                </a:lnTo>
                <a:lnTo>
                  <a:pt x="363888" y="751774"/>
                </a:lnTo>
                <a:lnTo>
                  <a:pt x="329555" y="723274"/>
                </a:lnTo>
                <a:lnTo>
                  <a:pt x="296597" y="693233"/>
                </a:lnTo>
                <a:lnTo>
                  <a:pt x="265070" y="661706"/>
                </a:lnTo>
                <a:lnTo>
                  <a:pt x="235029" y="628749"/>
                </a:lnTo>
                <a:lnTo>
                  <a:pt x="206529" y="594415"/>
                </a:lnTo>
                <a:lnTo>
                  <a:pt x="179624" y="558761"/>
                </a:lnTo>
                <a:lnTo>
                  <a:pt x="154369" y="521840"/>
                </a:lnTo>
                <a:lnTo>
                  <a:pt x="130819" y="483708"/>
                </a:lnTo>
                <a:lnTo>
                  <a:pt x="109029" y="444420"/>
                </a:lnTo>
                <a:lnTo>
                  <a:pt x="89054" y="404030"/>
                </a:lnTo>
                <a:lnTo>
                  <a:pt x="70949" y="362593"/>
                </a:lnTo>
                <a:lnTo>
                  <a:pt x="54768" y="320164"/>
                </a:lnTo>
                <a:lnTo>
                  <a:pt x="40567" y="276798"/>
                </a:lnTo>
                <a:lnTo>
                  <a:pt x="28400" y="232551"/>
                </a:lnTo>
                <a:lnTo>
                  <a:pt x="18322" y="187476"/>
                </a:lnTo>
                <a:lnTo>
                  <a:pt x="10388" y="141628"/>
                </a:lnTo>
                <a:lnTo>
                  <a:pt x="4653" y="95063"/>
                </a:lnTo>
                <a:lnTo>
                  <a:pt x="1172" y="47835"/>
                </a:lnTo>
                <a:lnTo>
                  <a:pt x="0" y="0"/>
                </a:lnTo>
                <a:lnTo>
                  <a:pt x="286520" y="0"/>
                </a:lnTo>
                <a:lnTo>
                  <a:pt x="288208" y="47937"/>
                </a:lnTo>
                <a:lnTo>
                  <a:pt x="293197" y="94971"/>
                </a:lnTo>
                <a:lnTo>
                  <a:pt x="301373" y="140988"/>
                </a:lnTo>
                <a:lnTo>
                  <a:pt x="312622" y="185872"/>
                </a:lnTo>
                <a:lnTo>
                  <a:pt x="326829" y="229511"/>
                </a:lnTo>
                <a:lnTo>
                  <a:pt x="343880" y="271789"/>
                </a:lnTo>
                <a:lnTo>
                  <a:pt x="363661" y="312592"/>
                </a:lnTo>
                <a:lnTo>
                  <a:pt x="386058" y="351807"/>
                </a:lnTo>
                <a:lnTo>
                  <a:pt x="410957" y="389320"/>
                </a:lnTo>
                <a:lnTo>
                  <a:pt x="438244" y="425015"/>
                </a:lnTo>
                <a:lnTo>
                  <a:pt x="467804" y="458780"/>
                </a:lnTo>
                <a:lnTo>
                  <a:pt x="499523" y="490499"/>
                </a:lnTo>
                <a:lnTo>
                  <a:pt x="533288" y="520059"/>
                </a:lnTo>
                <a:lnTo>
                  <a:pt x="568983" y="547346"/>
                </a:lnTo>
                <a:lnTo>
                  <a:pt x="606496" y="572245"/>
                </a:lnTo>
                <a:lnTo>
                  <a:pt x="645711" y="594642"/>
                </a:lnTo>
                <a:lnTo>
                  <a:pt x="686515" y="614423"/>
                </a:lnTo>
                <a:lnTo>
                  <a:pt x="728793" y="631474"/>
                </a:lnTo>
                <a:lnTo>
                  <a:pt x="772431" y="645681"/>
                </a:lnTo>
                <a:lnTo>
                  <a:pt x="817315" y="656930"/>
                </a:lnTo>
                <a:lnTo>
                  <a:pt x="863332" y="665106"/>
                </a:lnTo>
                <a:lnTo>
                  <a:pt x="910366" y="670095"/>
                </a:lnTo>
                <a:lnTo>
                  <a:pt x="958304" y="671784"/>
                </a:lnTo>
                <a:lnTo>
                  <a:pt x="1006242" y="670095"/>
                </a:lnTo>
                <a:lnTo>
                  <a:pt x="1053276" y="665106"/>
                </a:lnTo>
                <a:lnTo>
                  <a:pt x="1099292" y="656930"/>
                </a:lnTo>
                <a:lnTo>
                  <a:pt x="1144177" y="645681"/>
                </a:lnTo>
                <a:lnTo>
                  <a:pt x="1187815" y="631474"/>
                </a:lnTo>
                <a:lnTo>
                  <a:pt x="1230093" y="614423"/>
                </a:lnTo>
                <a:lnTo>
                  <a:pt x="1270897" y="594642"/>
                </a:lnTo>
                <a:lnTo>
                  <a:pt x="1310112" y="572245"/>
                </a:lnTo>
                <a:lnTo>
                  <a:pt x="1347624" y="547346"/>
                </a:lnTo>
                <a:lnTo>
                  <a:pt x="1383320" y="520059"/>
                </a:lnTo>
                <a:lnTo>
                  <a:pt x="1417084" y="490499"/>
                </a:lnTo>
                <a:lnTo>
                  <a:pt x="1448804" y="458780"/>
                </a:lnTo>
                <a:lnTo>
                  <a:pt x="1478364" y="425015"/>
                </a:lnTo>
                <a:lnTo>
                  <a:pt x="1505650" y="389320"/>
                </a:lnTo>
                <a:lnTo>
                  <a:pt x="1530549" y="351807"/>
                </a:lnTo>
                <a:lnTo>
                  <a:pt x="1552946" y="312592"/>
                </a:lnTo>
                <a:lnTo>
                  <a:pt x="1572728" y="271789"/>
                </a:lnTo>
                <a:lnTo>
                  <a:pt x="1589779" y="229511"/>
                </a:lnTo>
                <a:lnTo>
                  <a:pt x="1603986" y="185872"/>
                </a:lnTo>
                <a:lnTo>
                  <a:pt x="1615234" y="140988"/>
                </a:lnTo>
                <a:lnTo>
                  <a:pt x="1623410" y="94971"/>
                </a:lnTo>
                <a:lnTo>
                  <a:pt x="1628400" y="47937"/>
                </a:lnTo>
                <a:lnTo>
                  <a:pt x="1630088" y="0"/>
                </a:lnTo>
                <a:lnTo>
                  <a:pt x="1914989" y="0"/>
                </a:lnTo>
                <a:lnTo>
                  <a:pt x="1913821" y="47835"/>
                </a:lnTo>
                <a:lnTo>
                  <a:pt x="1910353" y="95063"/>
                </a:lnTo>
                <a:lnTo>
                  <a:pt x="1904638" y="141628"/>
                </a:lnTo>
                <a:lnTo>
                  <a:pt x="1896732" y="187476"/>
                </a:lnTo>
                <a:lnTo>
                  <a:pt x="1886689" y="232551"/>
                </a:lnTo>
                <a:lnTo>
                  <a:pt x="1874563" y="276798"/>
                </a:lnTo>
                <a:lnTo>
                  <a:pt x="1860408" y="320164"/>
                </a:lnTo>
                <a:lnTo>
                  <a:pt x="1844279" y="362593"/>
                </a:lnTo>
                <a:lnTo>
                  <a:pt x="1826230" y="404030"/>
                </a:lnTo>
                <a:lnTo>
                  <a:pt x="1806315" y="444420"/>
                </a:lnTo>
                <a:lnTo>
                  <a:pt x="1784589" y="483708"/>
                </a:lnTo>
                <a:lnTo>
                  <a:pt x="1761106" y="521840"/>
                </a:lnTo>
                <a:lnTo>
                  <a:pt x="1735921" y="558761"/>
                </a:lnTo>
                <a:lnTo>
                  <a:pt x="1709087" y="594415"/>
                </a:lnTo>
                <a:lnTo>
                  <a:pt x="1680659" y="628749"/>
                </a:lnTo>
                <a:lnTo>
                  <a:pt x="1650691" y="661706"/>
                </a:lnTo>
                <a:lnTo>
                  <a:pt x="1619238" y="693233"/>
                </a:lnTo>
                <a:lnTo>
                  <a:pt x="1586354" y="723274"/>
                </a:lnTo>
                <a:lnTo>
                  <a:pt x="1552093" y="751774"/>
                </a:lnTo>
                <a:lnTo>
                  <a:pt x="1516509" y="778680"/>
                </a:lnTo>
                <a:lnTo>
                  <a:pt x="1479658" y="803934"/>
                </a:lnTo>
                <a:lnTo>
                  <a:pt x="1441593" y="827484"/>
                </a:lnTo>
                <a:lnTo>
                  <a:pt x="1402368" y="849274"/>
                </a:lnTo>
                <a:lnTo>
                  <a:pt x="1362038" y="869249"/>
                </a:lnTo>
                <a:lnTo>
                  <a:pt x="1320658" y="887354"/>
                </a:lnTo>
                <a:lnTo>
                  <a:pt x="1278281" y="903535"/>
                </a:lnTo>
                <a:lnTo>
                  <a:pt x="1234962" y="917736"/>
                </a:lnTo>
                <a:lnTo>
                  <a:pt x="1190755" y="929903"/>
                </a:lnTo>
                <a:lnTo>
                  <a:pt x="1145714" y="939981"/>
                </a:lnTo>
                <a:lnTo>
                  <a:pt x="1099895" y="947915"/>
                </a:lnTo>
                <a:lnTo>
                  <a:pt x="1053350" y="953650"/>
                </a:lnTo>
                <a:lnTo>
                  <a:pt x="1006135" y="957131"/>
                </a:lnTo>
                <a:lnTo>
                  <a:pt x="958304" y="958304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F313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002A6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F313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F313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7022492" y="8831295"/>
            <a:ext cx="1265555" cy="1456055"/>
          </a:xfrm>
          <a:custGeom>
            <a:avLst/>
            <a:gdLst/>
            <a:ahLst/>
            <a:cxnLst/>
            <a:rect l="l" t="t" r="r" b="b"/>
            <a:pathLst>
              <a:path w="1265555" h="1456054">
                <a:moveTo>
                  <a:pt x="1265506" y="1455703"/>
                </a:moveTo>
                <a:lnTo>
                  <a:pt x="0" y="1455703"/>
                </a:lnTo>
                <a:lnTo>
                  <a:pt x="6508" y="1442222"/>
                </a:lnTo>
                <a:lnTo>
                  <a:pt x="26776" y="1401537"/>
                </a:lnTo>
                <a:lnTo>
                  <a:pt x="47527" y="1361139"/>
                </a:lnTo>
                <a:lnTo>
                  <a:pt x="68759" y="1321030"/>
                </a:lnTo>
                <a:lnTo>
                  <a:pt x="90467" y="1281215"/>
                </a:lnTo>
                <a:lnTo>
                  <a:pt x="112647" y="1241698"/>
                </a:lnTo>
                <a:lnTo>
                  <a:pt x="135297" y="1202482"/>
                </a:lnTo>
                <a:lnTo>
                  <a:pt x="158411" y="1163572"/>
                </a:lnTo>
                <a:lnTo>
                  <a:pt x="181987" y="1124970"/>
                </a:lnTo>
                <a:lnTo>
                  <a:pt x="206020" y="1086681"/>
                </a:lnTo>
                <a:lnTo>
                  <a:pt x="230507" y="1048709"/>
                </a:lnTo>
                <a:lnTo>
                  <a:pt x="255444" y="1011058"/>
                </a:lnTo>
                <a:lnTo>
                  <a:pt x="280827" y="973730"/>
                </a:lnTo>
                <a:lnTo>
                  <a:pt x="306652" y="936731"/>
                </a:lnTo>
                <a:lnTo>
                  <a:pt x="332915" y="900063"/>
                </a:lnTo>
                <a:lnTo>
                  <a:pt x="359613" y="863731"/>
                </a:lnTo>
                <a:lnTo>
                  <a:pt x="386742" y="827739"/>
                </a:lnTo>
                <a:lnTo>
                  <a:pt x="414299" y="792089"/>
                </a:lnTo>
                <a:lnTo>
                  <a:pt x="442278" y="756787"/>
                </a:lnTo>
                <a:lnTo>
                  <a:pt x="470677" y="721836"/>
                </a:lnTo>
                <a:lnTo>
                  <a:pt x="499491" y="687239"/>
                </a:lnTo>
                <a:lnTo>
                  <a:pt x="528717" y="653001"/>
                </a:lnTo>
                <a:lnTo>
                  <a:pt x="558352" y="619125"/>
                </a:lnTo>
                <a:lnTo>
                  <a:pt x="588390" y="585616"/>
                </a:lnTo>
                <a:lnTo>
                  <a:pt x="618829" y="552476"/>
                </a:lnTo>
                <a:lnTo>
                  <a:pt x="649665" y="519710"/>
                </a:lnTo>
                <a:lnTo>
                  <a:pt x="680894" y="487321"/>
                </a:lnTo>
                <a:lnTo>
                  <a:pt x="712511" y="455314"/>
                </a:lnTo>
                <a:lnTo>
                  <a:pt x="744514" y="423692"/>
                </a:lnTo>
                <a:lnTo>
                  <a:pt x="776899" y="392458"/>
                </a:lnTo>
                <a:lnTo>
                  <a:pt x="809661" y="361618"/>
                </a:lnTo>
                <a:lnTo>
                  <a:pt x="842797" y="331174"/>
                </a:lnTo>
                <a:lnTo>
                  <a:pt x="876303" y="301130"/>
                </a:lnTo>
                <a:lnTo>
                  <a:pt x="910175" y="271491"/>
                </a:lnTo>
                <a:lnTo>
                  <a:pt x="944410" y="242260"/>
                </a:lnTo>
                <a:lnTo>
                  <a:pt x="979003" y="213440"/>
                </a:lnTo>
                <a:lnTo>
                  <a:pt x="1013951" y="185036"/>
                </a:lnTo>
                <a:lnTo>
                  <a:pt x="1049251" y="157051"/>
                </a:lnTo>
                <a:lnTo>
                  <a:pt x="1084897" y="129489"/>
                </a:lnTo>
                <a:lnTo>
                  <a:pt x="1120888" y="102355"/>
                </a:lnTo>
                <a:lnTo>
                  <a:pt x="1157217" y="75651"/>
                </a:lnTo>
                <a:lnTo>
                  <a:pt x="1193883" y="49382"/>
                </a:lnTo>
                <a:lnTo>
                  <a:pt x="1230881" y="23551"/>
                </a:lnTo>
                <a:lnTo>
                  <a:pt x="1265506" y="0"/>
                </a:lnTo>
                <a:lnTo>
                  <a:pt x="1265506" y="1455703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06332" y="357117"/>
            <a:ext cx="10275335" cy="909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rgbClr val="FF313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24818" y="2256673"/>
            <a:ext cx="14079855" cy="6993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002A6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jp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jp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jp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16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image" Target="../media/image15.png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19" Type="http://schemas.openxmlformats.org/officeDocument/2006/relationships/image" Target="../media/image39.png"/><Relationship Id="rId4" Type="http://schemas.openxmlformats.org/officeDocument/2006/relationships/image" Target="../media/image17.png"/><Relationship Id="rId9" Type="http://schemas.openxmlformats.org/officeDocument/2006/relationships/image" Target="../media/image29.png"/><Relationship Id="rId1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jp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55550" y="6967787"/>
            <a:ext cx="3032760" cy="3319779"/>
          </a:xfrm>
          <a:custGeom>
            <a:avLst/>
            <a:gdLst/>
            <a:ahLst/>
            <a:cxnLst/>
            <a:rect l="l" t="t" r="r" b="b"/>
            <a:pathLst>
              <a:path w="3032759" h="3319779">
                <a:moveTo>
                  <a:pt x="3032449" y="3319212"/>
                </a:moveTo>
                <a:lnTo>
                  <a:pt x="0" y="3319212"/>
                </a:lnTo>
                <a:lnTo>
                  <a:pt x="7195" y="3276339"/>
                </a:lnTo>
                <a:lnTo>
                  <a:pt x="15449" y="3230373"/>
                </a:lnTo>
                <a:lnTo>
                  <a:pt x="24211" y="3184584"/>
                </a:lnTo>
                <a:lnTo>
                  <a:pt x="33478" y="3138977"/>
                </a:lnTo>
                <a:lnTo>
                  <a:pt x="43246" y="3093553"/>
                </a:lnTo>
                <a:lnTo>
                  <a:pt x="53513" y="3048316"/>
                </a:lnTo>
                <a:lnTo>
                  <a:pt x="64275" y="3003269"/>
                </a:lnTo>
                <a:lnTo>
                  <a:pt x="75530" y="2958415"/>
                </a:lnTo>
                <a:lnTo>
                  <a:pt x="87274" y="2913758"/>
                </a:lnTo>
                <a:lnTo>
                  <a:pt x="99505" y="2869299"/>
                </a:lnTo>
                <a:lnTo>
                  <a:pt x="112219" y="2825042"/>
                </a:lnTo>
                <a:lnTo>
                  <a:pt x="125414" y="2780990"/>
                </a:lnTo>
                <a:lnTo>
                  <a:pt x="139086" y="2737147"/>
                </a:lnTo>
                <a:lnTo>
                  <a:pt x="153232" y="2693514"/>
                </a:lnTo>
                <a:lnTo>
                  <a:pt x="167850" y="2650096"/>
                </a:lnTo>
                <a:lnTo>
                  <a:pt x="182936" y="2606895"/>
                </a:lnTo>
                <a:lnTo>
                  <a:pt x="198487" y="2563914"/>
                </a:lnTo>
                <a:lnTo>
                  <a:pt x="214501" y="2521156"/>
                </a:lnTo>
                <a:lnTo>
                  <a:pt x="230974" y="2478624"/>
                </a:lnTo>
                <a:lnTo>
                  <a:pt x="247903" y="2436322"/>
                </a:lnTo>
                <a:lnTo>
                  <a:pt x="265285" y="2394252"/>
                </a:lnTo>
                <a:lnTo>
                  <a:pt x="283118" y="2352418"/>
                </a:lnTo>
                <a:lnTo>
                  <a:pt x="301398" y="2310822"/>
                </a:lnTo>
                <a:lnTo>
                  <a:pt x="320122" y="2269467"/>
                </a:lnTo>
                <a:lnTo>
                  <a:pt x="339287" y="2228356"/>
                </a:lnTo>
                <a:lnTo>
                  <a:pt x="358890" y="2187494"/>
                </a:lnTo>
                <a:lnTo>
                  <a:pt x="378928" y="2146881"/>
                </a:lnTo>
                <a:lnTo>
                  <a:pt x="399399" y="2106522"/>
                </a:lnTo>
                <a:lnTo>
                  <a:pt x="420298" y="2066420"/>
                </a:lnTo>
                <a:lnTo>
                  <a:pt x="441624" y="2026577"/>
                </a:lnTo>
                <a:lnTo>
                  <a:pt x="463372" y="1986997"/>
                </a:lnTo>
                <a:lnTo>
                  <a:pt x="485541" y="1947682"/>
                </a:lnTo>
                <a:lnTo>
                  <a:pt x="508126" y="1908636"/>
                </a:lnTo>
                <a:lnTo>
                  <a:pt x="531126" y="1869862"/>
                </a:lnTo>
                <a:lnTo>
                  <a:pt x="554536" y="1831362"/>
                </a:lnTo>
                <a:lnTo>
                  <a:pt x="578354" y="1793141"/>
                </a:lnTo>
                <a:lnTo>
                  <a:pt x="602577" y="1755199"/>
                </a:lnTo>
                <a:lnTo>
                  <a:pt x="627202" y="1717542"/>
                </a:lnTo>
                <a:lnTo>
                  <a:pt x="652226" y="1680171"/>
                </a:lnTo>
                <a:lnTo>
                  <a:pt x="677645" y="1643091"/>
                </a:lnTo>
                <a:lnTo>
                  <a:pt x="703458" y="1606303"/>
                </a:lnTo>
                <a:lnTo>
                  <a:pt x="729660" y="1569811"/>
                </a:lnTo>
                <a:lnTo>
                  <a:pt x="756249" y="1533618"/>
                </a:lnTo>
                <a:lnTo>
                  <a:pt x="783221" y="1497727"/>
                </a:lnTo>
                <a:lnTo>
                  <a:pt x="810575" y="1462141"/>
                </a:lnTo>
                <a:lnTo>
                  <a:pt x="838306" y="1426862"/>
                </a:lnTo>
                <a:lnTo>
                  <a:pt x="866411" y="1391895"/>
                </a:lnTo>
                <a:lnTo>
                  <a:pt x="894889" y="1357242"/>
                </a:lnTo>
                <a:lnTo>
                  <a:pt x="923735" y="1322906"/>
                </a:lnTo>
                <a:lnTo>
                  <a:pt x="952946" y="1288890"/>
                </a:lnTo>
                <a:lnTo>
                  <a:pt x="982520" y="1255197"/>
                </a:lnTo>
                <a:lnTo>
                  <a:pt x="1012454" y="1221831"/>
                </a:lnTo>
                <a:lnTo>
                  <a:pt x="1042744" y="1188793"/>
                </a:lnTo>
                <a:lnTo>
                  <a:pt x="1073388" y="1156088"/>
                </a:lnTo>
                <a:lnTo>
                  <a:pt x="1104382" y="1123718"/>
                </a:lnTo>
                <a:lnTo>
                  <a:pt x="1135723" y="1091686"/>
                </a:lnTo>
                <a:lnTo>
                  <a:pt x="1167409" y="1059996"/>
                </a:lnTo>
                <a:lnTo>
                  <a:pt x="1199437" y="1028650"/>
                </a:lnTo>
                <a:lnTo>
                  <a:pt x="1231803" y="997651"/>
                </a:lnTo>
                <a:lnTo>
                  <a:pt x="1264504" y="967003"/>
                </a:lnTo>
                <a:lnTo>
                  <a:pt x="1297538" y="936708"/>
                </a:lnTo>
                <a:lnTo>
                  <a:pt x="1330901" y="906769"/>
                </a:lnTo>
                <a:lnTo>
                  <a:pt x="1364590" y="877190"/>
                </a:lnTo>
                <a:lnTo>
                  <a:pt x="1398602" y="847973"/>
                </a:lnTo>
                <a:lnTo>
                  <a:pt x="1432935" y="819122"/>
                </a:lnTo>
                <a:lnTo>
                  <a:pt x="1467585" y="790639"/>
                </a:lnTo>
                <a:lnTo>
                  <a:pt x="1502549" y="762528"/>
                </a:lnTo>
                <a:lnTo>
                  <a:pt x="1537825" y="734792"/>
                </a:lnTo>
                <a:lnTo>
                  <a:pt x="1573409" y="707433"/>
                </a:lnTo>
                <a:lnTo>
                  <a:pt x="1609297" y="680455"/>
                </a:lnTo>
                <a:lnTo>
                  <a:pt x="1645488" y="653860"/>
                </a:lnTo>
                <a:lnTo>
                  <a:pt x="1681978" y="627653"/>
                </a:lnTo>
                <a:lnTo>
                  <a:pt x="1718764" y="601835"/>
                </a:lnTo>
                <a:lnTo>
                  <a:pt x="1755844" y="576409"/>
                </a:lnTo>
                <a:lnTo>
                  <a:pt x="1793213" y="551380"/>
                </a:lnTo>
                <a:lnTo>
                  <a:pt x="1830869" y="526749"/>
                </a:lnTo>
                <a:lnTo>
                  <a:pt x="1868810" y="502520"/>
                </a:lnTo>
                <a:lnTo>
                  <a:pt x="1907031" y="478696"/>
                </a:lnTo>
                <a:lnTo>
                  <a:pt x="1945530" y="455280"/>
                </a:lnTo>
                <a:lnTo>
                  <a:pt x="1984304" y="432275"/>
                </a:lnTo>
                <a:lnTo>
                  <a:pt x="2023350" y="409683"/>
                </a:lnTo>
                <a:lnTo>
                  <a:pt x="2062665" y="387509"/>
                </a:lnTo>
                <a:lnTo>
                  <a:pt x="2102246" y="365755"/>
                </a:lnTo>
                <a:lnTo>
                  <a:pt x="2142090" y="344423"/>
                </a:lnTo>
                <a:lnTo>
                  <a:pt x="2182193" y="323518"/>
                </a:lnTo>
                <a:lnTo>
                  <a:pt x="2222554" y="303042"/>
                </a:lnTo>
                <a:lnTo>
                  <a:pt x="2263168" y="282998"/>
                </a:lnTo>
                <a:lnTo>
                  <a:pt x="2304033" y="263389"/>
                </a:lnTo>
                <a:lnTo>
                  <a:pt x="2345145" y="244218"/>
                </a:lnTo>
                <a:lnTo>
                  <a:pt x="2386503" y="225489"/>
                </a:lnTo>
                <a:lnTo>
                  <a:pt x="2428102" y="207203"/>
                </a:lnTo>
                <a:lnTo>
                  <a:pt x="2469940" y="189365"/>
                </a:lnTo>
                <a:lnTo>
                  <a:pt x="2512013" y="171977"/>
                </a:lnTo>
                <a:lnTo>
                  <a:pt x="2554319" y="155043"/>
                </a:lnTo>
                <a:lnTo>
                  <a:pt x="2596855" y="138564"/>
                </a:lnTo>
                <a:lnTo>
                  <a:pt x="2639617" y="122545"/>
                </a:lnTo>
                <a:lnTo>
                  <a:pt x="2682603" y="106989"/>
                </a:lnTo>
                <a:lnTo>
                  <a:pt x="2725809" y="91898"/>
                </a:lnTo>
                <a:lnTo>
                  <a:pt x="2769233" y="77275"/>
                </a:lnTo>
                <a:lnTo>
                  <a:pt x="2812871" y="63124"/>
                </a:lnTo>
                <a:lnTo>
                  <a:pt x="2856721" y="49447"/>
                </a:lnTo>
                <a:lnTo>
                  <a:pt x="2900780" y="36248"/>
                </a:lnTo>
                <a:lnTo>
                  <a:pt x="2945043" y="23529"/>
                </a:lnTo>
                <a:lnTo>
                  <a:pt x="2989510" y="11294"/>
                </a:lnTo>
                <a:lnTo>
                  <a:pt x="3032449" y="0"/>
                </a:lnTo>
                <a:lnTo>
                  <a:pt x="3032449" y="3319212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2970530" cy="2427605"/>
          </a:xfrm>
          <a:custGeom>
            <a:avLst/>
            <a:gdLst/>
            <a:ahLst/>
            <a:cxnLst/>
            <a:rect l="l" t="t" r="r" b="b"/>
            <a:pathLst>
              <a:path w="2970530" h="2427605">
                <a:moveTo>
                  <a:pt x="0" y="0"/>
                </a:moveTo>
                <a:lnTo>
                  <a:pt x="2970339" y="0"/>
                </a:lnTo>
                <a:lnTo>
                  <a:pt x="2958879" y="26883"/>
                </a:lnTo>
                <a:lnTo>
                  <a:pt x="2940600" y="68480"/>
                </a:lnTo>
                <a:lnTo>
                  <a:pt x="2921876" y="109834"/>
                </a:lnTo>
                <a:lnTo>
                  <a:pt x="2902711" y="150945"/>
                </a:lnTo>
                <a:lnTo>
                  <a:pt x="2883107" y="191808"/>
                </a:lnTo>
                <a:lnTo>
                  <a:pt x="2863069" y="232420"/>
                </a:lnTo>
                <a:lnTo>
                  <a:pt x="2842599" y="272779"/>
                </a:lnTo>
                <a:lnTo>
                  <a:pt x="2821699" y="312881"/>
                </a:lnTo>
                <a:lnTo>
                  <a:pt x="2800374" y="352724"/>
                </a:lnTo>
                <a:lnTo>
                  <a:pt x="2778625" y="392304"/>
                </a:lnTo>
                <a:lnTo>
                  <a:pt x="2756457" y="431619"/>
                </a:lnTo>
                <a:lnTo>
                  <a:pt x="2733871" y="470665"/>
                </a:lnTo>
                <a:lnTo>
                  <a:pt x="2710872" y="509439"/>
                </a:lnTo>
                <a:lnTo>
                  <a:pt x="2687462" y="547939"/>
                </a:lnTo>
                <a:lnTo>
                  <a:pt x="2663643" y="586161"/>
                </a:lnTo>
                <a:lnTo>
                  <a:pt x="2639420" y="624102"/>
                </a:lnTo>
                <a:lnTo>
                  <a:pt x="2614795" y="661759"/>
                </a:lnTo>
                <a:lnTo>
                  <a:pt x="2589772" y="699130"/>
                </a:lnTo>
                <a:lnTo>
                  <a:pt x="2564352" y="736210"/>
                </a:lnTo>
                <a:lnTo>
                  <a:pt x="2538540" y="772998"/>
                </a:lnTo>
                <a:lnTo>
                  <a:pt x="2512337" y="809490"/>
                </a:lnTo>
                <a:lnTo>
                  <a:pt x="2485749" y="845683"/>
                </a:lnTo>
                <a:lnTo>
                  <a:pt x="2458776" y="881575"/>
                </a:lnTo>
                <a:lnTo>
                  <a:pt x="2431423" y="917161"/>
                </a:lnTo>
                <a:lnTo>
                  <a:pt x="2403692" y="952439"/>
                </a:lnTo>
                <a:lnTo>
                  <a:pt x="2375586" y="987406"/>
                </a:lnTo>
                <a:lnTo>
                  <a:pt x="2347109" y="1022059"/>
                </a:lnTo>
                <a:lnTo>
                  <a:pt x="2318263" y="1056395"/>
                </a:lnTo>
                <a:lnTo>
                  <a:pt x="2289051" y="1090411"/>
                </a:lnTo>
                <a:lnTo>
                  <a:pt x="2259477" y="1124104"/>
                </a:lnTo>
                <a:lnTo>
                  <a:pt x="2229544" y="1157470"/>
                </a:lnTo>
                <a:lnTo>
                  <a:pt x="2199253" y="1190508"/>
                </a:lnTo>
                <a:lnTo>
                  <a:pt x="2168610" y="1223213"/>
                </a:lnTo>
                <a:lnTo>
                  <a:pt x="2137616" y="1255583"/>
                </a:lnTo>
                <a:lnTo>
                  <a:pt x="2106274" y="1287615"/>
                </a:lnTo>
                <a:lnTo>
                  <a:pt x="2074588" y="1319305"/>
                </a:lnTo>
                <a:lnTo>
                  <a:pt x="2042560" y="1350651"/>
                </a:lnTo>
                <a:lnTo>
                  <a:pt x="2010195" y="1381650"/>
                </a:lnTo>
                <a:lnTo>
                  <a:pt x="1977493" y="1412299"/>
                </a:lnTo>
                <a:lnTo>
                  <a:pt x="1944460" y="1442594"/>
                </a:lnTo>
                <a:lnTo>
                  <a:pt x="1911097" y="1472532"/>
                </a:lnTo>
                <a:lnTo>
                  <a:pt x="1877408" y="1502111"/>
                </a:lnTo>
                <a:lnTo>
                  <a:pt x="1843395" y="1531328"/>
                </a:lnTo>
                <a:lnTo>
                  <a:pt x="1809062" y="1560179"/>
                </a:lnTo>
                <a:lnTo>
                  <a:pt x="1774412" y="1588662"/>
                </a:lnTo>
                <a:lnTo>
                  <a:pt x="1739448" y="1616773"/>
                </a:lnTo>
                <a:lnTo>
                  <a:pt x="1704172" y="1644509"/>
                </a:lnTo>
                <a:lnTo>
                  <a:pt x="1668589" y="1671868"/>
                </a:lnTo>
                <a:lnTo>
                  <a:pt x="1632700" y="1698846"/>
                </a:lnTo>
                <a:lnTo>
                  <a:pt x="1596509" y="1725441"/>
                </a:lnTo>
                <a:lnTo>
                  <a:pt x="1560019" y="1751649"/>
                </a:lnTo>
                <a:lnTo>
                  <a:pt x="1523233" y="1777467"/>
                </a:lnTo>
                <a:lnTo>
                  <a:pt x="1486154" y="1802892"/>
                </a:lnTo>
                <a:lnTo>
                  <a:pt x="1448784" y="1827922"/>
                </a:lnTo>
                <a:lnTo>
                  <a:pt x="1411128" y="1852552"/>
                </a:lnTo>
                <a:lnTo>
                  <a:pt x="1373188" y="1876781"/>
                </a:lnTo>
                <a:lnTo>
                  <a:pt x="1334967" y="1900605"/>
                </a:lnTo>
                <a:lnTo>
                  <a:pt x="1296467" y="1924021"/>
                </a:lnTo>
                <a:lnTo>
                  <a:pt x="1257693" y="1947027"/>
                </a:lnTo>
                <a:lnTo>
                  <a:pt x="1218647" y="1969618"/>
                </a:lnTo>
                <a:lnTo>
                  <a:pt x="1179332" y="1991792"/>
                </a:lnTo>
                <a:lnTo>
                  <a:pt x="1139751" y="2013547"/>
                </a:lnTo>
                <a:lnTo>
                  <a:pt x="1099908" y="2034878"/>
                </a:lnTo>
                <a:lnTo>
                  <a:pt x="1059804" y="2055783"/>
                </a:lnTo>
                <a:lnTo>
                  <a:pt x="1019444" y="2076259"/>
                </a:lnTo>
                <a:lnTo>
                  <a:pt x="978829" y="2096303"/>
                </a:lnTo>
                <a:lnTo>
                  <a:pt x="937965" y="2115912"/>
                </a:lnTo>
                <a:lnTo>
                  <a:pt x="896852" y="2135083"/>
                </a:lnTo>
                <a:lnTo>
                  <a:pt x="855495" y="2153813"/>
                </a:lnTo>
                <a:lnTo>
                  <a:pt x="813895" y="2172098"/>
                </a:lnTo>
                <a:lnTo>
                  <a:pt x="772058" y="2189936"/>
                </a:lnTo>
                <a:lnTo>
                  <a:pt x="729984" y="2207324"/>
                </a:lnTo>
                <a:lnTo>
                  <a:pt x="687678" y="2224259"/>
                </a:lnTo>
                <a:lnTo>
                  <a:pt x="645143" y="2240737"/>
                </a:lnTo>
                <a:lnTo>
                  <a:pt x="602380" y="2256756"/>
                </a:lnTo>
                <a:lnTo>
                  <a:pt x="559395" y="2272312"/>
                </a:lnTo>
                <a:lnTo>
                  <a:pt x="516188" y="2287403"/>
                </a:lnTo>
                <a:lnTo>
                  <a:pt x="472764" y="2302026"/>
                </a:lnTo>
                <a:lnTo>
                  <a:pt x="429126" y="2316177"/>
                </a:lnTo>
                <a:lnTo>
                  <a:pt x="385276" y="2329854"/>
                </a:lnTo>
                <a:lnTo>
                  <a:pt x="341218" y="2343053"/>
                </a:lnTo>
                <a:lnTo>
                  <a:pt x="296954" y="2355772"/>
                </a:lnTo>
                <a:lnTo>
                  <a:pt x="252488" y="2368007"/>
                </a:lnTo>
                <a:lnTo>
                  <a:pt x="207822" y="2379756"/>
                </a:lnTo>
                <a:lnTo>
                  <a:pt x="162960" y="2391015"/>
                </a:lnTo>
                <a:lnTo>
                  <a:pt x="117905" y="2401781"/>
                </a:lnTo>
                <a:lnTo>
                  <a:pt x="72659" y="2412051"/>
                </a:lnTo>
                <a:lnTo>
                  <a:pt x="27227" y="2421823"/>
                </a:lnTo>
                <a:lnTo>
                  <a:pt x="0" y="2427356"/>
                </a:lnTo>
                <a:lnTo>
                  <a:pt x="0" y="0"/>
                </a:lnTo>
                <a:close/>
              </a:path>
            </a:pathLst>
          </a:custGeom>
          <a:solidFill>
            <a:srgbClr val="74B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526473"/>
            <a:ext cx="6016492" cy="2760133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5201900" y="7236959"/>
            <a:ext cx="2174240" cy="2174240"/>
          </a:xfrm>
          <a:custGeom>
            <a:avLst/>
            <a:gdLst/>
            <a:ahLst/>
            <a:cxnLst/>
            <a:rect l="l" t="t" r="r" b="b"/>
            <a:pathLst>
              <a:path w="2174240" h="2174240">
                <a:moveTo>
                  <a:pt x="968118" y="2174075"/>
                </a:moveTo>
                <a:lnTo>
                  <a:pt x="0" y="2174075"/>
                </a:lnTo>
                <a:lnTo>
                  <a:pt x="531" y="2125524"/>
                </a:lnTo>
                <a:lnTo>
                  <a:pt x="2118" y="2077233"/>
                </a:lnTo>
                <a:lnTo>
                  <a:pt x="4749" y="2029213"/>
                </a:lnTo>
                <a:lnTo>
                  <a:pt x="8414" y="1981475"/>
                </a:lnTo>
                <a:lnTo>
                  <a:pt x="13101" y="1934031"/>
                </a:lnTo>
                <a:lnTo>
                  <a:pt x="18799" y="1886890"/>
                </a:lnTo>
                <a:lnTo>
                  <a:pt x="25497" y="1840066"/>
                </a:lnTo>
                <a:lnTo>
                  <a:pt x="33185" y="1793567"/>
                </a:lnTo>
                <a:lnTo>
                  <a:pt x="41851" y="1747407"/>
                </a:lnTo>
                <a:lnTo>
                  <a:pt x="51484" y="1701594"/>
                </a:lnTo>
                <a:lnTo>
                  <a:pt x="62073" y="1656142"/>
                </a:lnTo>
                <a:lnTo>
                  <a:pt x="73607" y="1611060"/>
                </a:lnTo>
                <a:lnTo>
                  <a:pt x="86075" y="1566359"/>
                </a:lnTo>
                <a:lnTo>
                  <a:pt x="99465" y="1522052"/>
                </a:lnTo>
                <a:lnTo>
                  <a:pt x="113768" y="1478148"/>
                </a:lnTo>
                <a:lnTo>
                  <a:pt x="128971" y="1434659"/>
                </a:lnTo>
                <a:lnTo>
                  <a:pt x="145065" y="1391595"/>
                </a:lnTo>
                <a:lnTo>
                  <a:pt x="162037" y="1348969"/>
                </a:lnTo>
                <a:lnTo>
                  <a:pt x="179876" y="1306791"/>
                </a:lnTo>
                <a:lnTo>
                  <a:pt x="198573" y="1265071"/>
                </a:lnTo>
                <a:lnTo>
                  <a:pt x="218115" y="1223822"/>
                </a:lnTo>
                <a:lnTo>
                  <a:pt x="238491" y="1183053"/>
                </a:lnTo>
                <a:lnTo>
                  <a:pt x="259691" y="1142777"/>
                </a:lnTo>
                <a:lnTo>
                  <a:pt x="281703" y="1103004"/>
                </a:lnTo>
                <a:lnTo>
                  <a:pt x="304517" y="1063745"/>
                </a:lnTo>
                <a:lnTo>
                  <a:pt x="328121" y="1025012"/>
                </a:lnTo>
                <a:lnTo>
                  <a:pt x="352505" y="986814"/>
                </a:lnTo>
                <a:lnTo>
                  <a:pt x="377656" y="949164"/>
                </a:lnTo>
                <a:lnTo>
                  <a:pt x="403565" y="912073"/>
                </a:lnTo>
                <a:lnTo>
                  <a:pt x="430220" y="875551"/>
                </a:lnTo>
                <a:lnTo>
                  <a:pt x="457610" y="839609"/>
                </a:lnTo>
                <a:lnTo>
                  <a:pt x="485725" y="804259"/>
                </a:lnTo>
                <a:lnTo>
                  <a:pt x="514552" y="769511"/>
                </a:lnTo>
                <a:lnTo>
                  <a:pt x="544081" y="735378"/>
                </a:lnTo>
                <a:lnTo>
                  <a:pt x="574302" y="701868"/>
                </a:lnTo>
                <a:lnTo>
                  <a:pt x="605202" y="668995"/>
                </a:lnTo>
                <a:lnTo>
                  <a:pt x="636771" y="636768"/>
                </a:lnTo>
                <a:lnTo>
                  <a:pt x="668998" y="605199"/>
                </a:lnTo>
                <a:lnTo>
                  <a:pt x="701871" y="574299"/>
                </a:lnTo>
                <a:lnTo>
                  <a:pt x="735381" y="544079"/>
                </a:lnTo>
                <a:lnTo>
                  <a:pt x="769515" y="514550"/>
                </a:lnTo>
                <a:lnTo>
                  <a:pt x="804262" y="485723"/>
                </a:lnTo>
                <a:lnTo>
                  <a:pt x="839612" y="457608"/>
                </a:lnTo>
                <a:lnTo>
                  <a:pt x="875554" y="430218"/>
                </a:lnTo>
                <a:lnTo>
                  <a:pt x="912076" y="403563"/>
                </a:lnTo>
                <a:lnTo>
                  <a:pt x="949168" y="377654"/>
                </a:lnTo>
                <a:lnTo>
                  <a:pt x="986818" y="352503"/>
                </a:lnTo>
                <a:lnTo>
                  <a:pt x="1025015" y="328120"/>
                </a:lnTo>
                <a:lnTo>
                  <a:pt x="1063749" y="304515"/>
                </a:lnTo>
                <a:lnTo>
                  <a:pt x="1103008" y="281702"/>
                </a:lnTo>
                <a:lnTo>
                  <a:pt x="1142781" y="259690"/>
                </a:lnTo>
                <a:lnTo>
                  <a:pt x="1183058" y="238490"/>
                </a:lnTo>
                <a:lnTo>
                  <a:pt x="1223826" y="218113"/>
                </a:lnTo>
                <a:lnTo>
                  <a:pt x="1265076" y="198572"/>
                </a:lnTo>
                <a:lnTo>
                  <a:pt x="1306795" y="179875"/>
                </a:lnTo>
                <a:lnTo>
                  <a:pt x="1348974" y="162036"/>
                </a:lnTo>
                <a:lnTo>
                  <a:pt x="1391600" y="145064"/>
                </a:lnTo>
                <a:lnTo>
                  <a:pt x="1434663" y="128971"/>
                </a:lnTo>
                <a:lnTo>
                  <a:pt x="1478153" y="113767"/>
                </a:lnTo>
                <a:lnTo>
                  <a:pt x="1522057" y="99465"/>
                </a:lnTo>
                <a:lnTo>
                  <a:pt x="1566364" y="86074"/>
                </a:lnTo>
                <a:lnTo>
                  <a:pt x="1611065" y="73606"/>
                </a:lnTo>
                <a:lnTo>
                  <a:pt x="1656147" y="62072"/>
                </a:lnTo>
                <a:lnTo>
                  <a:pt x="1701600" y="51483"/>
                </a:lnTo>
                <a:lnTo>
                  <a:pt x="1747412" y="41851"/>
                </a:lnTo>
                <a:lnTo>
                  <a:pt x="1793573" y="33185"/>
                </a:lnTo>
                <a:lnTo>
                  <a:pt x="1840071" y="25497"/>
                </a:lnTo>
                <a:lnTo>
                  <a:pt x="1886896" y="18799"/>
                </a:lnTo>
                <a:lnTo>
                  <a:pt x="1934036" y="13101"/>
                </a:lnTo>
                <a:lnTo>
                  <a:pt x="1981480" y="8414"/>
                </a:lnTo>
                <a:lnTo>
                  <a:pt x="2029218" y="4749"/>
                </a:lnTo>
                <a:lnTo>
                  <a:pt x="2077238" y="2118"/>
                </a:lnTo>
                <a:lnTo>
                  <a:pt x="2125529" y="531"/>
                </a:lnTo>
                <a:lnTo>
                  <a:pt x="2174081" y="0"/>
                </a:lnTo>
                <a:lnTo>
                  <a:pt x="2174081" y="968107"/>
                </a:lnTo>
                <a:lnTo>
                  <a:pt x="2125578" y="969065"/>
                </a:lnTo>
                <a:lnTo>
                  <a:pt x="2077561" y="971913"/>
                </a:lnTo>
                <a:lnTo>
                  <a:pt x="2030067" y="976617"/>
                </a:lnTo>
                <a:lnTo>
                  <a:pt x="1983130" y="983140"/>
                </a:lnTo>
                <a:lnTo>
                  <a:pt x="1936788" y="991446"/>
                </a:lnTo>
                <a:lnTo>
                  <a:pt x="1891076" y="1001499"/>
                </a:lnTo>
                <a:lnTo>
                  <a:pt x="1846030" y="1013264"/>
                </a:lnTo>
                <a:lnTo>
                  <a:pt x="1801686" y="1026703"/>
                </a:lnTo>
                <a:lnTo>
                  <a:pt x="1758081" y="1041781"/>
                </a:lnTo>
                <a:lnTo>
                  <a:pt x="1715250" y="1058462"/>
                </a:lnTo>
                <a:lnTo>
                  <a:pt x="1673230" y="1076710"/>
                </a:lnTo>
                <a:lnTo>
                  <a:pt x="1632055" y="1096489"/>
                </a:lnTo>
                <a:lnTo>
                  <a:pt x="1591764" y="1117762"/>
                </a:lnTo>
                <a:lnTo>
                  <a:pt x="1552390" y="1140495"/>
                </a:lnTo>
                <a:lnTo>
                  <a:pt x="1513971" y="1164650"/>
                </a:lnTo>
                <a:lnTo>
                  <a:pt x="1476543" y="1190193"/>
                </a:lnTo>
                <a:lnTo>
                  <a:pt x="1440141" y="1217086"/>
                </a:lnTo>
                <a:lnTo>
                  <a:pt x="1404802" y="1245293"/>
                </a:lnTo>
                <a:lnTo>
                  <a:pt x="1370561" y="1274780"/>
                </a:lnTo>
                <a:lnTo>
                  <a:pt x="1337454" y="1305509"/>
                </a:lnTo>
                <a:lnTo>
                  <a:pt x="1305519" y="1337444"/>
                </a:lnTo>
                <a:lnTo>
                  <a:pt x="1274790" y="1370551"/>
                </a:lnTo>
                <a:lnTo>
                  <a:pt x="1245304" y="1404792"/>
                </a:lnTo>
                <a:lnTo>
                  <a:pt x="1217096" y="1440131"/>
                </a:lnTo>
                <a:lnTo>
                  <a:pt x="1190203" y="1476533"/>
                </a:lnTo>
                <a:lnTo>
                  <a:pt x="1164661" y="1513962"/>
                </a:lnTo>
                <a:lnTo>
                  <a:pt x="1140506" y="1552381"/>
                </a:lnTo>
                <a:lnTo>
                  <a:pt x="1117773" y="1591754"/>
                </a:lnTo>
                <a:lnTo>
                  <a:pt x="1096499" y="1632046"/>
                </a:lnTo>
                <a:lnTo>
                  <a:pt x="1076721" y="1673221"/>
                </a:lnTo>
                <a:lnTo>
                  <a:pt x="1058473" y="1715242"/>
                </a:lnTo>
                <a:lnTo>
                  <a:pt x="1041792" y="1758073"/>
                </a:lnTo>
                <a:lnTo>
                  <a:pt x="1026713" y="1801678"/>
                </a:lnTo>
                <a:lnTo>
                  <a:pt x="1013274" y="1846022"/>
                </a:lnTo>
                <a:lnTo>
                  <a:pt x="1001510" y="1891068"/>
                </a:lnTo>
                <a:lnTo>
                  <a:pt x="991457" y="1936781"/>
                </a:lnTo>
                <a:lnTo>
                  <a:pt x="983151" y="1983123"/>
                </a:lnTo>
                <a:lnTo>
                  <a:pt x="976628" y="2030060"/>
                </a:lnTo>
                <a:lnTo>
                  <a:pt x="971924" y="2077555"/>
                </a:lnTo>
                <a:lnTo>
                  <a:pt x="969075" y="2125572"/>
                </a:lnTo>
                <a:lnTo>
                  <a:pt x="968118" y="2174075"/>
                </a:lnTo>
                <a:close/>
              </a:path>
            </a:pathLst>
          </a:custGeom>
          <a:solidFill>
            <a:srgbClr val="74B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118678" y="0"/>
            <a:ext cx="10169321" cy="3795272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605833" y="650011"/>
            <a:ext cx="2688590" cy="1345565"/>
          </a:xfrm>
          <a:custGeom>
            <a:avLst/>
            <a:gdLst/>
            <a:ahLst/>
            <a:cxnLst/>
            <a:rect l="l" t="t" r="r" b="b"/>
            <a:pathLst>
              <a:path w="2688590" h="1345564">
                <a:moveTo>
                  <a:pt x="1345406" y="1345406"/>
                </a:moveTo>
                <a:lnTo>
                  <a:pt x="1297144" y="1344557"/>
                </a:lnTo>
                <a:lnTo>
                  <a:pt x="1249309" y="1342028"/>
                </a:lnTo>
                <a:lnTo>
                  <a:pt x="1201932" y="1337849"/>
                </a:lnTo>
                <a:lnTo>
                  <a:pt x="1155039" y="1332047"/>
                </a:lnTo>
                <a:lnTo>
                  <a:pt x="1108659" y="1324652"/>
                </a:lnTo>
                <a:lnTo>
                  <a:pt x="1062821" y="1315691"/>
                </a:lnTo>
                <a:lnTo>
                  <a:pt x="1017554" y="1305193"/>
                </a:lnTo>
                <a:lnTo>
                  <a:pt x="972885" y="1293186"/>
                </a:lnTo>
                <a:lnTo>
                  <a:pt x="928843" y="1279699"/>
                </a:lnTo>
                <a:lnTo>
                  <a:pt x="885456" y="1264760"/>
                </a:lnTo>
                <a:lnTo>
                  <a:pt x="842753" y="1248398"/>
                </a:lnTo>
                <a:lnTo>
                  <a:pt x="800763" y="1230641"/>
                </a:lnTo>
                <a:lnTo>
                  <a:pt x="759514" y="1211518"/>
                </a:lnTo>
                <a:lnTo>
                  <a:pt x="719033" y="1191056"/>
                </a:lnTo>
                <a:lnTo>
                  <a:pt x="679351" y="1169285"/>
                </a:lnTo>
                <a:lnTo>
                  <a:pt x="640494" y="1146233"/>
                </a:lnTo>
                <a:lnTo>
                  <a:pt x="602493" y="1121928"/>
                </a:lnTo>
                <a:lnTo>
                  <a:pt x="565374" y="1096399"/>
                </a:lnTo>
                <a:lnTo>
                  <a:pt x="529166" y="1069675"/>
                </a:lnTo>
                <a:lnTo>
                  <a:pt x="493899" y="1041782"/>
                </a:lnTo>
                <a:lnTo>
                  <a:pt x="459599" y="1012751"/>
                </a:lnTo>
                <a:lnTo>
                  <a:pt x="426297" y="982609"/>
                </a:lnTo>
                <a:lnTo>
                  <a:pt x="394019" y="951386"/>
                </a:lnTo>
                <a:lnTo>
                  <a:pt x="362796" y="919108"/>
                </a:lnTo>
                <a:lnTo>
                  <a:pt x="332654" y="885806"/>
                </a:lnTo>
                <a:lnTo>
                  <a:pt x="303623" y="851507"/>
                </a:lnTo>
                <a:lnTo>
                  <a:pt x="275731" y="816239"/>
                </a:lnTo>
                <a:lnTo>
                  <a:pt x="249006" y="780032"/>
                </a:lnTo>
                <a:lnTo>
                  <a:pt x="223477" y="742913"/>
                </a:lnTo>
                <a:lnTo>
                  <a:pt x="199172" y="704911"/>
                </a:lnTo>
                <a:lnTo>
                  <a:pt x="176120" y="666054"/>
                </a:lnTo>
                <a:lnTo>
                  <a:pt x="154349" y="626372"/>
                </a:lnTo>
                <a:lnTo>
                  <a:pt x="133887" y="585892"/>
                </a:lnTo>
                <a:lnTo>
                  <a:pt x="114764" y="544642"/>
                </a:lnTo>
                <a:lnTo>
                  <a:pt x="97007" y="502652"/>
                </a:lnTo>
                <a:lnTo>
                  <a:pt x="80645" y="459949"/>
                </a:lnTo>
                <a:lnTo>
                  <a:pt x="65706" y="416563"/>
                </a:lnTo>
                <a:lnTo>
                  <a:pt x="52219" y="372521"/>
                </a:lnTo>
                <a:lnTo>
                  <a:pt x="40213" y="327852"/>
                </a:lnTo>
                <a:lnTo>
                  <a:pt x="29714" y="282584"/>
                </a:lnTo>
                <a:lnTo>
                  <a:pt x="20753" y="236746"/>
                </a:lnTo>
                <a:lnTo>
                  <a:pt x="13358" y="190366"/>
                </a:lnTo>
                <a:lnTo>
                  <a:pt x="7556" y="143474"/>
                </a:lnTo>
                <a:lnTo>
                  <a:pt x="3377" y="96096"/>
                </a:lnTo>
                <a:lnTo>
                  <a:pt x="849" y="48262"/>
                </a:lnTo>
                <a:lnTo>
                  <a:pt x="0" y="0"/>
                </a:lnTo>
                <a:lnTo>
                  <a:pt x="402258" y="0"/>
                </a:lnTo>
                <a:lnTo>
                  <a:pt x="403486" y="48494"/>
                </a:lnTo>
                <a:lnTo>
                  <a:pt x="407132" y="96357"/>
                </a:lnTo>
                <a:lnTo>
                  <a:pt x="413136" y="143528"/>
                </a:lnTo>
                <a:lnTo>
                  <a:pt x="421438" y="189947"/>
                </a:lnTo>
                <a:lnTo>
                  <a:pt x="431978" y="235557"/>
                </a:lnTo>
                <a:lnTo>
                  <a:pt x="444698" y="280296"/>
                </a:lnTo>
                <a:lnTo>
                  <a:pt x="459538" y="324105"/>
                </a:lnTo>
                <a:lnTo>
                  <a:pt x="476438" y="366925"/>
                </a:lnTo>
                <a:lnTo>
                  <a:pt x="495339" y="408697"/>
                </a:lnTo>
                <a:lnTo>
                  <a:pt x="516181" y="449360"/>
                </a:lnTo>
                <a:lnTo>
                  <a:pt x="538905" y="488856"/>
                </a:lnTo>
                <a:lnTo>
                  <a:pt x="563451" y="527125"/>
                </a:lnTo>
                <a:lnTo>
                  <a:pt x="589760" y="564106"/>
                </a:lnTo>
                <a:lnTo>
                  <a:pt x="617772" y="599742"/>
                </a:lnTo>
                <a:lnTo>
                  <a:pt x="647428" y="633972"/>
                </a:lnTo>
                <a:lnTo>
                  <a:pt x="678668" y="666737"/>
                </a:lnTo>
                <a:lnTo>
                  <a:pt x="711433" y="697977"/>
                </a:lnTo>
                <a:lnTo>
                  <a:pt x="745663" y="727633"/>
                </a:lnTo>
                <a:lnTo>
                  <a:pt x="781299" y="755645"/>
                </a:lnTo>
                <a:lnTo>
                  <a:pt x="818281" y="781954"/>
                </a:lnTo>
                <a:lnTo>
                  <a:pt x="856549" y="806500"/>
                </a:lnTo>
                <a:lnTo>
                  <a:pt x="896045" y="829224"/>
                </a:lnTo>
                <a:lnTo>
                  <a:pt x="936708" y="850066"/>
                </a:lnTo>
                <a:lnTo>
                  <a:pt x="978480" y="868967"/>
                </a:lnTo>
                <a:lnTo>
                  <a:pt x="1021300" y="885867"/>
                </a:lnTo>
                <a:lnTo>
                  <a:pt x="1065110" y="900707"/>
                </a:lnTo>
                <a:lnTo>
                  <a:pt x="1109849" y="913427"/>
                </a:lnTo>
                <a:lnTo>
                  <a:pt x="1155458" y="923967"/>
                </a:lnTo>
                <a:lnTo>
                  <a:pt x="1201878" y="932269"/>
                </a:lnTo>
                <a:lnTo>
                  <a:pt x="1249048" y="938273"/>
                </a:lnTo>
                <a:lnTo>
                  <a:pt x="1296911" y="941919"/>
                </a:lnTo>
                <a:lnTo>
                  <a:pt x="1345406" y="943147"/>
                </a:lnTo>
                <a:lnTo>
                  <a:pt x="1393900" y="941919"/>
                </a:lnTo>
                <a:lnTo>
                  <a:pt x="1441763" y="938273"/>
                </a:lnTo>
                <a:lnTo>
                  <a:pt x="1488934" y="932269"/>
                </a:lnTo>
                <a:lnTo>
                  <a:pt x="1535354" y="923967"/>
                </a:lnTo>
                <a:lnTo>
                  <a:pt x="1580963" y="913427"/>
                </a:lnTo>
                <a:lnTo>
                  <a:pt x="1625702" y="900707"/>
                </a:lnTo>
                <a:lnTo>
                  <a:pt x="1669511" y="885867"/>
                </a:lnTo>
                <a:lnTo>
                  <a:pt x="1712331" y="868967"/>
                </a:lnTo>
                <a:lnTo>
                  <a:pt x="1754103" y="850066"/>
                </a:lnTo>
                <a:lnTo>
                  <a:pt x="1794766" y="829224"/>
                </a:lnTo>
                <a:lnTo>
                  <a:pt x="1834262" y="806500"/>
                </a:lnTo>
                <a:lnTo>
                  <a:pt x="1872531" y="781954"/>
                </a:lnTo>
                <a:lnTo>
                  <a:pt x="1909513" y="755645"/>
                </a:lnTo>
                <a:lnTo>
                  <a:pt x="1945148" y="727633"/>
                </a:lnTo>
                <a:lnTo>
                  <a:pt x="1979378" y="697977"/>
                </a:lnTo>
                <a:lnTo>
                  <a:pt x="2012143" y="666737"/>
                </a:lnTo>
                <a:lnTo>
                  <a:pt x="2043383" y="633972"/>
                </a:lnTo>
                <a:lnTo>
                  <a:pt x="2073039" y="599742"/>
                </a:lnTo>
                <a:lnTo>
                  <a:pt x="2101051" y="564106"/>
                </a:lnTo>
                <a:lnTo>
                  <a:pt x="2127360" y="527125"/>
                </a:lnTo>
                <a:lnTo>
                  <a:pt x="2151906" y="488856"/>
                </a:lnTo>
                <a:lnTo>
                  <a:pt x="2174630" y="449360"/>
                </a:lnTo>
                <a:lnTo>
                  <a:pt x="2195472" y="408697"/>
                </a:lnTo>
                <a:lnTo>
                  <a:pt x="2214373" y="366925"/>
                </a:lnTo>
                <a:lnTo>
                  <a:pt x="2231273" y="324105"/>
                </a:lnTo>
                <a:lnTo>
                  <a:pt x="2246113" y="280296"/>
                </a:lnTo>
                <a:lnTo>
                  <a:pt x="2258833" y="235557"/>
                </a:lnTo>
                <a:lnTo>
                  <a:pt x="2269374" y="189947"/>
                </a:lnTo>
                <a:lnTo>
                  <a:pt x="2277676" y="143528"/>
                </a:lnTo>
                <a:lnTo>
                  <a:pt x="2283679" y="96357"/>
                </a:lnTo>
                <a:lnTo>
                  <a:pt x="2287325" y="48494"/>
                </a:lnTo>
                <a:lnTo>
                  <a:pt x="2288554" y="0"/>
                </a:lnTo>
                <a:lnTo>
                  <a:pt x="2688539" y="0"/>
                </a:lnTo>
                <a:lnTo>
                  <a:pt x="2687693" y="48262"/>
                </a:lnTo>
                <a:lnTo>
                  <a:pt x="2685174" y="96096"/>
                </a:lnTo>
                <a:lnTo>
                  <a:pt x="2681010" y="143474"/>
                </a:lnTo>
                <a:lnTo>
                  <a:pt x="2675229" y="190366"/>
                </a:lnTo>
                <a:lnTo>
                  <a:pt x="2667860" y="236746"/>
                </a:lnTo>
                <a:lnTo>
                  <a:pt x="2658930" y="282584"/>
                </a:lnTo>
                <a:lnTo>
                  <a:pt x="2648468" y="327852"/>
                </a:lnTo>
                <a:lnTo>
                  <a:pt x="2636502" y="372521"/>
                </a:lnTo>
                <a:lnTo>
                  <a:pt x="2623059" y="416563"/>
                </a:lnTo>
                <a:lnTo>
                  <a:pt x="2608169" y="459949"/>
                </a:lnTo>
                <a:lnTo>
                  <a:pt x="2591859" y="502652"/>
                </a:lnTo>
                <a:lnTo>
                  <a:pt x="2574158" y="544642"/>
                </a:lnTo>
                <a:lnTo>
                  <a:pt x="2555093" y="585892"/>
                </a:lnTo>
                <a:lnTo>
                  <a:pt x="2534693" y="626372"/>
                </a:lnTo>
                <a:lnTo>
                  <a:pt x="2512986" y="666054"/>
                </a:lnTo>
                <a:lnTo>
                  <a:pt x="2490000" y="704911"/>
                </a:lnTo>
                <a:lnTo>
                  <a:pt x="2465764" y="742913"/>
                </a:lnTo>
                <a:lnTo>
                  <a:pt x="2440304" y="780032"/>
                </a:lnTo>
                <a:lnTo>
                  <a:pt x="2413651" y="816239"/>
                </a:lnTo>
                <a:lnTo>
                  <a:pt x="2385831" y="851507"/>
                </a:lnTo>
                <a:lnTo>
                  <a:pt x="2356873" y="885806"/>
                </a:lnTo>
                <a:lnTo>
                  <a:pt x="2326805" y="919108"/>
                </a:lnTo>
                <a:lnTo>
                  <a:pt x="2295655" y="951386"/>
                </a:lnTo>
                <a:lnTo>
                  <a:pt x="2263452" y="982609"/>
                </a:lnTo>
                <a:lnTo>
                  <a:pt x="2230223" y="1012751"/>
                </a:lnTo>
                <a:lnTo>
                  <a:pt x="2195997" y="1041782"/>
                </a:lnTo>
                <a:lnTo>
                  <a:pt x="2160802" y="1069675"/>
                </a:lnTo>
                <a:lnTo>
                  <a:pt x="2124666" y="1096399"/>
                </a:lnTo>
                <a:lnTo>
                  <a:pt x="2087617" y="1121928"/>
                </a:lnTo>
                <a:lnTo>
                  <a:pt x="2049683" y="1146233"/>
                </a:lnTo>
                <a:lnTo>
                  <a:pt x="2010893" y="1169285"/>
                </a:lnTo>
                <a:lnTo>
                  <a:pt x="1971274" y="1191056"/>
                </a:lnTo>
                <a:lnTo>
                  <a:pt x="1930856" y="1211518"/>
                </a:lnTo>
                <a:lnTo>
                  <a:pt x="1889665" y="1230641"/>
                </a:lnTo>
                <a:lnTo>
                  <a:pt x="1847730" y="1248398"/>
                </a:lnTo>
                <a:lnTo>
                  <a:pt x="1805080" y="1264760"/>
                </a:lnTo>
                <a:lnTo>
                  <a:pt x="1761742" y="1279699"/>
                </a:lnTo>
                <a:lnTo>
                  <a:pt x="1717744" y="1293186"/>
                </a:lnTo>
                <a:lnTo>
                  <a:pt x="1673116" y="1305193"/>
                </a:lnTo>
                <a:lnTo>
                  <a:pt x="1627884" y="1315691"/>
                </a:lnTo>
                <a:lnTo>
                  <a:pt x="1582077" y="1324652"/>
                </a:lnTo>
                <a:lnTo>
                  <a:pt x="1535724" y="1332047"/>
                </a:lnTo>
                <a:lnTo>
                  <a:pt x="1488852" y="1337849"/>
                </a:lnTo>
                <a:lnTo>
                  <a:pt x="1441489" y="1342028"/>
                </a:lnTo>
                <a:lnTo>
                  <a:pt x="1393665" y="1344557"/>
                </a:lnTo>
                <a:lnTo>
                  <a:pt x="1345406" y="1345406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238887" y="4711718"/>
            <a:ext cx="11810365" cy="17608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1350" spc="-615" dirty="0">
                <a:solidFill>
                  <a:srgbClr val="003A86"/>
                </a:solidFill>
              </a:rPr>
              <a:t>PROJECT</a:t>
            </a:r>
            <a:r>
              <a:rPr sz="11350" spc="-135" dirty="0">
                <a:solidFill>
                  <a:srgbClr val="003A86"/>
                </a:solidFill>
              </a:rPr>
              <a:t> </a:t>
            </a:r>
            <a:r>
              <a:rPr sz="11350" spc="-900" dirty="0">
                <a:solidFill>
                  <a:srgbClr val="003A86"/>
                </a:solidFill>
              </a:rPr>
              <a:t>PROPOSAL</a:t>
            </a:r>
            <a:endParaRPr sz="11350" dirty="0"/>
          </a:p>
        </p:txBody>
      </p:sp>
      <p:grpSp>
        <p:nvGrpSpPr>
          <p:cNvPr id="9" name="object 9"/>
          <p:cNvGrpSpPr/>
          <p:nvPr/>
        </p:nvGrpSpPr>
        <p:grpSpPr>
          <a:xfrm>
            <a:off x="6483095" y="3846576"/>
            <a:ext cx="5316220" cy="802005"/>
            <a:chOff x="6483095" y="3846576"/>
            <a:chExt cx="5316220" cy="802005"/>
          </a:xfrm>
        </p:grpSpPr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83095" y="3846576"/>
              <a:ext cx="5315711" cy="44195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20711" y="4288536"/>
              <a:ext cx="3834383" cy="35966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607966"/>
            <a:ext cx="18288635" cy="1679575"/>
            <a:chOff x="0" y="8607966"/>
            <a:chExt cx="18288635" cy="1679575"/>
          </a:xfrm>
        </p:grpSpPr>
        <p:sp>
          <p:nvSpPr>
            <p:cNvPr id="3" name="object 3"/>
            <p:cNvSpPr/>
            <p:nvPr/>
          </p:nvSpPr>
          <p:spPr>
            <a:xfrm>
              <a:off x="0" y="9842855"/>
              <a:ext cx="18288635" cy="444500"/>
            </a:xfrm>
            <a:custGeom>
              <a:avLst/>
              <a:gdLst/>
              <a:ahLst/>
              <a:cxnLst/>
              <a:rect l="l" t="t" r="r" b="b"/>
              <a:pathLst>
                <a:path w="18288635" h="444500">
                  <a:moveTo>
                    <a:pt x="18287988" y="0"/>
                  </a:moveTo>
                  <a:lnTo>
                    <a:pt x="94907" y="0"/>
                  </a:lnTo>
                  <a:lnTo>
                    <a:pt x="94907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  <a:path w="18288635" h="444500">
                  <a:moveTo>
                    <a:pt x="18288153" y="85699"/>
                  </a:moveTo>
                  <a:lnTo>
                    <a:pt x="0" y="85699"/>
                  </a:lnTo>
                  <a:lnTo>
                    <a:pt x="0" y="444144"/>
                  </a:lnTo>
                  <a:lnTo>
                    <a:pt x="18288153" y="444144"/>
                  </a:lnTo>
                  <a:lnTo>
                    <a:pt x="18288153" y="85699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834034" y="848878"/>
            <a:ext cx="8620125" cy="11264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200" spc="-680" dirty="0"/>
              <a:t>OPERATIONS</a:t>
            </a:r>
            <a:r>
              <a:rPr sz="7200" spc="-80" dirty="0"/>
              <a:t> </a:t>
            </a:r>
            <a:r>
              <a:rPr sz="7200" spc="-790" dirty="0"/>
              <a:t>OVERVIEW</a:t>
            </a:r>
            <a:endParaRPr sz="7200" dirty="0"/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xfrm>
            <a:off x="1324818" y="2852553"/>
            <a:ext cx="14905782" cy="670042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97510" indent="-391795">
              <a:lnSpc>
                <a:spcPct val="100000"/>
              </a:lnSpc>
              <a:spcBef>
                <a:spcPts val="120"/>
              </a:spcBef>
              <a:buSzPct val="98437"/>
              <a:buAutoNum type="arabicPeriod"/>
              <a:tabLst>
                <a:tab pos="397510" algn="l"/>
              </a:tabLst>
            </a:pPr>
            <a:r>
              <a:rPr dirty="0"/>
              <a:t>The</a:t>
            </a:r>
            <a:r>
              <a:rPr spc="-145" dirty="0"/>
              <a:t> </a:t>
            </a:r>
            <a:r>
              <a:rPr spc="204" dirty="0"/>
              <a:t>company</a:t>
            </a:r>
            <a:r>
              <a:rPr spc="-145" dirty="0"/>
              <a:t> </a:t>
            </a:r>
            <a:r>
              <a:rPr dirty="0"/>
              <a:t>follows</a:t>
            </a:r>
            <a:r>
              <a:rPr spc="-140" dirty="0"/>
              <a:t> </a:t>
            </a:r>
            <a:r>
              <a:rPr spc="405" dirty="0">
                <a:solidFill>
                  <a:srgbClr val="FF3131"/>
                </a:solidFill>
              </a:rPr>
              <a:t>a</a:t>
            </a:r>
            <a:r>
              <a:rPr spc="-145" dirty="0">
                <a:solidFill>
                  <a:srgbClr val="FF3131"/>
                </a:solidFill>
              </a:rPr>
              <a:t> </a:t>
            </a:r>
            <a:r>
              <a:rPr spc="50" dirty="0">
                <a:solidFill>
                  <a:srgbClr val="FF3131"/>
                </a:solidFill>
              </a:rPr>
              <a:t>Buy-</a:t>
            </a:r>
            <a:r>
              <a:rPr spc="-25" dirty="0">
                <a:solidFill>
                  <a:srgbClr val="FF3131"/>
                </a:solidFill>
              </a:rPr>
              <a:t>to-</a:t>
            </a:r>
            <a:r>
              <a:rPr dirty="0">
                <a:solidFill>
                  <a:srgbClr val="FF3131"/>
                </a:solidFill>
              </a:rPr>
              <a:t>Sell</a:t>
            </a:r>
            <a:r>
              <a:rPr spc="-140" dirty="0">
                <a:solidFill>
                  <a:srgbClr val="FF3131"/>
                </a:solidFill>
              </a:rPr>
              <a:t> </a:t>
            </a:r>
            <a:r>
              <a:rPr spc="50" dirty="0"/>
              <a:t>business</a:t>
            </a:r>
            <a:r>
              <a:rPr spc="-145" dirty="0"/>
              <a:t> </a:t>
            </a:r>
            <a:r>
              <a:rPr spc="-10" dirty="0"/>
              <a:t>strategy.</a:t>
            </a:r>
          </a:p>
          <a:p>
            <a:pPr marL="398780" marR="5080" indent="-393065">
              <a:lnSpc>
                <a:spcPct val="166000"/>
              </a:lnSpc>
              <a:buSzPct val="98437"/>
              <a:buAutoNum type="arabicPeriod"/>
              <a:tabLst>
                <a:tab pos="398780" algn="l"/>
              </a:tabLst>
            </a:pPr>
            <a:r>
              <a:rPr spc="55" dirty="0"/>
              <a:t>Costing</a:t>
            </a:r>
            <a:r>
              <a:rPr spc="-130" dirty="0"/>
              <a:t> </a:t>
            </a:r>
            <a:r>
              <a:rPr spc="130" dirty="0"/>
              <a:t>method</a:t>
            </a:r>
            <a:r>
              <a:rPr spc="-130" dirty="0"/>
              <a:t> </a:t>
            </a:r>
            <a:r>
              <a:rPr spc="-20" dirty="0"/>
              <a:t>is</a:t>
            </a:r>
            <a:r>
              <a:rPr spc="-125" dirty="0"/>
              <a:t> </a:t>
            </a:r>
            <a:r>
              <a:rPr spc="150" dirty="0">
                <a:solidFill>
                  <a:srgbClr val="FF3131"/>
                </a:solidFill>
              </a:rPr>
              <a:t>“average”</a:t>
            </a:r>
            <a:r>
              <a:rPr spc="-130" dirty="0">
                <a:solidFill>
                  <a:srgbClr val="FF3131"/>
                </a:solidFill>
              </a:rPr>
              <a:t> </a:t>
            </a:r>
            <a:r>
              <a:rPr dirty="0"/>
              <a:t>in</a:t>
            </a:r>
            <a:r>
              <a:rPr spc="-125" dirty="0"/>
              <a:t> </a:t>
            </a:r>
            <a:r>
              <a:rPr spc="55" dirty="0"/>
              <a:t>Both</a:t>
            </a:r>
            <a:r>
              <a:rPr spc="-130" dirty="0"/>
              <a:t> </a:t>
            </a:r>
            <a:r>
              <a:rPr spc="105" dirty="0"/>
              <a:t>warehouses</a:t>
            </a:r>
            <a:r>
              <a:rPr spc="-125" dirty="0"/>
              <a:t> </a:t>
            </a:r>
            <a:r>
              <a:rPr spc="130" dirty="0"/>
              <a:t>&amp;</a:t>
            </a:r>
            <a:r>
              <a:rPr spc="-130" dirty="0"/>
              <a:t> </a:t>
            </a:r>
            <a:r>
              <a:rPr dirty="0"/>
              <a:t>retail</a:t>
            </a:r>
            <a:r>
              <a:rPr spc="-125" dirty="0"/>
              <a:t> </a:t>
            </a:r>
            <a:r>
              <a:rPr dirty="0"/>
              <a:t>store</a:t>
            </a:r>
            <a:r>
              <a:rPr lang="en-US" dirty="0"/>
              <a:t>s.</a:t>
            </a:r>
          </a:p>
          <a:p>
            <a:pPr marL="398780" marR="5080" indent="-393065">
              <a:lnSpc>
                <a:spcPct val="166000"/>
              </a:lnSpc>
              <a:buSzPct val="98437"/>
              <a:buAutoNum type="arabicPeriod"/>
              <a:tabLst>
                <a:tab pos="398780" algn="l"/>
              </a:tabLst>
            </a:pPr>
            <a:r>
              <a:rPr lang="en-US" spc="80" dirty="0">
                <a:solidFill>
                  <a:srgbClr val="002060"/>
                </a:solidFill>
              </a:rPr>
              <a:t> </a:t>
            </a:r>
            <a:r>
              <a:rPr spc="80" dirty="0">
                <a:solidFill>
                  <a:srgbClr val="FF0000"/>
                </a:solidFill>
              </a:rPr>
              <a:t>I</a:t>
            </a:r>
            <a:r>
              <a:rPr spc="80" dirty="0">
                <a:solidFill>
                  <a:srgbClr val="FF3131"/>
                </a:solidFill>
              </a:rPr>
              <a:t>tem</a:t>
            </a:r>
            <a:r>
              <a:rPr spc="-165" dirty="0">
                <a:solidFill>
                  <a:srgbClr val="FF3131"/>
                </a:solidFill>
              </a:rPr>
              <a:t> </a:t>
            </a:r>
            <a:r>
              <a:rPr spc="95" dirty="0">
                <a:solidFill>
                  <a:srgbClr val="FF3131"/>
                </a:solidFill>
              </a:rPr>
              <a:t>cost</a:t>
            </a:r>
            <a:r>
              <a:rPr spc="-155" dirty="0">
                <a:solidFill>
                  <a:srgbClr val="FF3131"/>
                </a:solidFill>
              </a:rPr>
              <a:t> </a:t>
            </a:r>
            <a:r>
              <a:rPr dirty="0"/>
              <a:t>in</a:t>
            </a:r>
            <a:r>
              <a:rPr spc="-155" dirty="0"/>
              <a:t> </a:t>
            </a:r>
            <a:r>
              <a:rPr spc="70" dirty="0"/>
              <a:t>the</a:t>
            </a:r>
            <a:r>
              <a:rPr spc="-155" dirty="0"/>
              <a:t> </a:t>
            </a:r>
            <a:r>
              <a:rPr spc="105" dirty="0"/>
              <a:t>warehouses</a:t>
            </a:r>
            <a:r>
              <a:rPr spc="-155" dirty="0"/>
              <a:t> </a:t>
            </a:r>
            <a:r>
              <a:rPr spc="-20" dirty="0"/>
              <a:t>is</a:t>
            </a:r>
            <a:r>
              <a:rPr spc="-155" dirty="0"/>
              <a:t> </a:t>
            </a:r>
            <a:r>
              <a:rPr spc="-280" dirty="0">
                <a:solidFill>
                  <a:srgbClr val="FF3131"/>
                </a:solidFill>
                <a:latin typeface="Arial Black"/>
                <a:cs typeface="Arial Black"/>
              </a:rPr>
              <a:t>NOT</a:t>
            </a:r>
            <a:r>
              <a:rPr spc="-210" dirty="0">
                <a:solidFill>
                  <a:srgbClr val="FF3131"/>
                </a:solidFill>
                <a:latin typeface="Arial Black"/>
                <a:cs typeface="Arial Black"/>
              </a:rPr>
              <a:t> </a:t>
            </a:r>
            <a:r>
              <a:rPr spc="70" dirty="0"/>
              <a:t>the</a:t>
            </a:r>
            <a:r>
              <a:rPr spc="-155" dirty="0"/>
              <a:t> </a:t>
            </a:r>
            <a:r>
              <a:rPr spc="235" dirty="0"/>
              <a:t>same</a:t>
            </a:r>
            <a:r>
              <a:rPr spc="-155" dirty="0"/>
              <a:t> </a:t>
            </a:r>
            <a:r>
              <a:rPr spc="215" dirty="0"/>
              <a:t>as</a:t>
            </a:r>
            <a:r>
              <a:rPr spc="-155" dirty="0"/>
              <a:t> </a:t>
            </a:r>
            <a:r>
              <a:rPr dirty="0"/>
              <a:t>in</a:t>
            </a:r>
            <a:r>
              <a:rPr spc="-155" dirty="0"/>
              <a:t> </a:t>
            </a:r>
            <a:r>
              <a:rPr spc="70" dirty="0"/>
              <a:t>the</a:t>
            </a:r>
            <a:r>
              <a:rPr spc="-155" dirty="0"/>
              <a:t> </a:t>
            </a:r>
            <a:r>
              <a:rPr dirty="0"/>
              <a:t>retail</a:t>
            </a:r>
            <a:r>
              <a:rPr spc="-155" dirty="0"/>
              <a:t> </a:t>
            </a:r>
            <a:r>
              <a:rPr spc="-10" dirty="0"/>
              <a:t>stores.</a:t>
            </a:r>
          </a:p>
          <a:p>
            <a:pPr marL="398145" indent="-391795">
              <a:lnSpc>
                <a:spcPct val="100000"/>
              </a:lnSpc>
              <a:spcBef>
                <a:spcPts val="2535"/>
              </a:spcBef>
              <a:buClr>
                <a:srgbClr val="002A6A"/>
              </a:buClr>
              <a:buSzPct val="98437"/>
              <a:buAutoNum type="arabicPeriod"/>
              <a:tabLst>
                <a:tab pos="398145" algn="l"/>
              </a:tabLst>
            </a:pPr>
            <a:r>
              <a:rPr dirty="0">
                <a:solidFill>
                  <a:srgbClr val="FF3131"/>
                </a:solidFill>
              </a:rPr>
              <a:t>The</a:t>
            </a:r>
            <a:r>
              <a:rPr spc="-75" dirty="0">
                <a:solidFill>
                  <a:srgbClr val="FF3131"/>
                </a:solidFill>
              </a:rPr>
              <a:t> </a:t>
            </a:r>
            <a:r>
              <a:rPr spc="90" dirty="0">
                <a:solidFill>
                  <a:srgbClr val="FF3131"/>
                </a:solidFill>
              </a:rPr>
              <a:t>target</a:t>
            </a:r>
            <a:r>
              <a:rPr spc="-70" dirty="0">
                <a:solidFill>
                  <a:srgbClr val="FF3131"/>
                </a:solidFill>
              </a:rPr>
              <a:t> </a:t>
            </a:r>
            <a:r>
              <a:rPr spc="95" dirty="0">
                <a:solidFill>
                  <a:srgbClr val="FF3131"/>
                </a:solidFill>
              </a:rPr>
              <a:t>customers</a:t>
            </a:r>
            <a:r>
              <a:rPr spc="-70" dirty="0">
                <a:solidFill>
                  <a:srgbClr val="FF3131"/>
                </a:solidFill>
              </a:rPr>
              <a:t> </a:t>
            </a:r>
            <a:r>
              <a:rPr spc="155" dirty="0"/>
              <a:t>are</a:t>
            </a:r>
            <a:r>
              <a:rPr spc="-70" dirty="0"/>
              <a:t> </a:t>
            </a:r>
            <a:r>
              <a:rPr dirty="0"/>
              <a:t>individuals</a:t>
            </a:r>
            <a:r>
              <a:rPr spc="-70" dirty="0"/>
              <a:t> </a:t>
            </a:r>
            <a:r>
              <a:rPr dirty="0"/>
              <a:t>not</a:t>
            </a:r>
            <a:r>
              <a:rPr spc="-70" dirty="0"/>
              <a:t> </a:t>
            </a:r>
            <a:r>
              <a:rPr spc="-10" dirty="0"/>
              <a:t>retailers.</a:t>
            </a:r>
          </a:p>
          <a:p>
            <a:pPr marL="397510" indent="-392430">
              <a:lnSpc>
                <a:spcPct val="100000"/>
              </a:lnSpc>
              <a:spcBef>
                <a:spcPts val="2535"/>
              </a:spcBef>
              <a:buSzPct val="98437"/>
              <a:buAutoNum type="arabicPeriod"/>
              <a:tabLst>
                <a:tab pos="397510" algn="l"/>
              </a:tabLst>
            </a:pPr>
            <a:r>
              <a:rPr spc="95" dirty="0"/>
              <a:t>Customer</a:t>
            </a:r>
            <a:r>
              <a:rPr spc="-120" dirty="0"/>
              <a:t> </a:t>
            </a:r>
            <a:r>
              <a:rPr spc="254" dirty="0"/>
              <a:t>can</a:t>
            </a:r>
            <a:r>
              <a:rPr spc="-120" dirty="0"/>
              <a:t> </a:t>
            </a:r>
            <a:r>
              <a:rPr dirty="0">
                <a:solidFill>
                  <a:srgbClr val="FF3131"/>
                </a:solidFill>
              </a:rPr>
              <a:t>return</a:t>
            </a:r>
            <a:r>
              <a:rPr spc="-120" dirty="0">
                <a:solidFill>
                  <a:srgbClr val="FF3131"/>
                </a:solidFill>
              </a:rPr>
              <a:t> </a:t>
            </a:r>
            <a:r>
              <a:rPr spc="135" dirty="0"/>
              <a:t>purchased</a:t>
            </a:r>
            <a:r>
              <a:rPr spc="-120" dirty="0"/>
              <a:t> </a:t>
            </a:r>
            <a:r>
              <a:rPr spc="70" dirty="0"/>
              <a:t>items</a:t>
            </a:r>
            <a:r>
              <a:rPr spc="-120" dirty="0"/>
              <a:t> </a:t>
            </a:r>
            <a:r>
              <a:rPr dirty="0"/>
              <a:t>to</a:t>
            </a:r>
            <a:r>
              <a:rPr spc="-120" dirty="0"/>
              <a:t> </a:t>
            </a:r>
            <a:r>
              <a:rPr spc="195" dirty="0"/>
              <a:t>any</a:t>
            </a:r>
            <a:r>
              <a:rPr spc="-120" dirty="0"/>
              <a:t> </a:t>
            </a:r>
            <a:r>
              <a:rPr dirty="0"/>
              <a:t>retail</a:t>
            </a:r>
            <a:r>
              <a:rPr spc="-114" dirty="0"/>
              <a:t> </a:t>
            </a:r>
            <a:r>
              <a:rPr spc="-10" dirty="0"/>
              <a:t>store.</a:t>
            </a:r>
          </a:p>
          <a:p>
            <a:pPr marL="398145" indent="-392430">
              <a:lnSpc>
                <a:spcPct val="100000"/>
              </a:lnSpc>
              <a:spcBef>
                <a:spcPts val="2535"/>
              </a:spcBef>
              <a:buSzPct val="98437"/>
              <a:buAutoNum type="arabicPeriod"/>
              <a:tabLst>
                <a:tab pos="398145" algn="l"/>
              </a:tabLst>
            </a:pPr>
            <a:r>
              <a:rPr spc="55" dirty="0"/>
              <a:t>Both</a:t>
            </a:r>
            <a:r>
              <a:rPr spc="-105" dirty="0"/>
              <a:t> </a:t>
            </a:r>
            <a:r>
              <a:rPr spc="105" dirty="0"/>
              <a:t>warehouses</a:t>
            </a:r>
            <a:r>
              <a:rPr spc="-100" dirty="0"/>
              <a:t> </a:t>
            </a:r>
            <a:r>
              <a:rPr spc="204" dirty="0"/>
              <a:t>and</a:t>
            </a:r>
            <a:r>
              <a:rPr spc="-105" dirty="0"/>
              <a:t> </a:t>
            </a:r>
            <a:r>
              <a:rPr dirty="0"/>
              <a:t>retail</a:t>
            </a:r>
            <a:r>
              <a:rPr spc="-100" dirty="0"/>
              <a:t> </a:t>
            </a:r>
            <a:r>
              <a:rPr dirty="0"/>
              <a:t>stores</a:t>
            </a:r>
            <a:r>
              <a:rPr spc="-105" dirty="0"/>
              <a:t> </a:t>
            </a:r>
            <a:r>
              <a:rPr spc="90" dirty="0"/>
              <a:t>use</a:t>
            </a:r>
            <a:r>
              <a:rPr spc="-100" dirty="0"/>
              <a:t> </a:t>
            </a:r>
            <a:r>
              <a:rPr spc="110" dirty="0">
                <a:solidFill>
                  <a:srgbClr val="FF3131"/>
                </a:solidFill>
              </a:rPr>
              <a:t>one</a:t>
            </a:r>
            <a:r>
              <a:rPr spc="-105" dirty="0">
                <a:solidFill>
                  <a:srgbClr val="FF3131"/>
                </a:solidFill>
              </a:rPr>
              <a:t> </a:t>
            </a:r>
            <a:r>
              <a:rPr spc="80" dirty="0">
                <a:solidFill>
                  <a:srgbClr val="FF3131"/>
                </a:solidFill>
              </a:rPr>
              <a:t>item</a:t>
            </a:r>
            <a:r>
              <a:rPr spc="-100" dirty="0">
                <a:solidFill>
                  <a:srgbClr val="FF3131"/>
                </a:solidFill>
              </a:rPr>
              <a:t> </a:t>
            </a:r>
            <a:r>
              <a:rPr spc="135" dirty="0">
                <a:solidFill>
                  <a:srgbClr val="FF3131"/>
                </a:solidFill>
              </a:rPr>
              <a:t>database.</a:t>
            </a:r>
            <a:endParaRPr lang="en-US" spc="135" dirty="0">
              <a:solidFill>
                <a:srgbClr val="FF3131"/>
              </a:solidFill>
            </a:endParaRPr>
          </a:p>
          <a:p>
            <a:pPr marL="398145" indent="-392430">
              <a:spcBef>
                <a:spcPts val="2535"/>
              </a:spcBef>
              <a:buSzPct val="98437"/>
              <a:buAutoNum type="arabicPeriod"/>
              <a:tabLst>
                <a:tab pos="398145" algn="l"/>
              </a:tabLst>
            </a:pPr>
            <a:r>
              <a:rPr lang="en-US" spc="55" dirty="0"/>
              <a:t> </a:t>
            </a:r>
            <a:r>
              <a:rPr lang="en-US" spc="80" dirty="0">
                <a:solidFill>
                  <a:srgbClr val="FF3131"/>
                </a:solidFill>
              </a:rPr>
              <a:t>Centralized procurement: </a:t>
            </a:r>
            <a:r>
              <a:rPr lang="en-US" spc="55" dirty="0"/>
              <a:t>All procurement requests are managed by a central purchasing department. </a:t>
            </a:r>
          </a:p>
          <a:p>
            <a:pPr marL="5715">
              <a:lnSpc>
                <a:spcPct val="100000"/>
              </a:lnSpc>
              <a:spcBef>
                <a:spcPts val="2535"/>
              </a:spcBef>
              <a:buSzPct val="98437"/>
              <a:tabLst>
                <a:tab pos="398145" algn="l"/>
              </a:tabLst>
            </a:pPr>
            <a:endParaRPr spc="135" dirty="0">
              <a:solidFill>
                <a:srgbClr val="FF313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842855"/>
            <a:ext cx="18288635" cy="444500"/>
          </a:xfrm>
          <a:custGeom>
            <a:avLst/>
            <a:gdLst/>
            <a:ahLst/>
            <a:cxnLst/>
            <a:rect l="l" t="t" r="r" b="b"/>
            <a:pathLst>
              <a:path w="18288635" h="444500">
                <a:moveTo>
                  <a:pt x="18287988" y="0"/>
                </a:moveTo>
                <a:lnTo>
                  <a:pt x="94907" y="0"/>
                </a:lnTo>
                <a:lnTo>
                  <a:pt x="94907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  <a:path w="18288635" h="444500">
                <a:moveTo>
                  <a:pt x="18288153" y="85699"/>
                </a:moveTo>
                <a:lnTo>
                  <a:pt x="0" y="85699"/>
                </a:lnTo>
                <a:lnTo>
                  <a:pt x="0" y="444144"/>
                </a:lnTo>
                <a:lnTo>
                  <a:pt x="18288153" y="444144"/>
                </a:lnTo>
                <a:lnTo>
                  <a:pt x="18288153" y="85699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grpSp>
        <p:nvGrpSpPr>
          <p:cNvPr id="29" name="object 29"/>
          <p:cNvGrpSpPr/>
          <p:nvPr/>
        </p:nvGrpSpPr>
        <p:grpSpPr>
          <a:xfrm>
            <a:off x="0" y="7416219"/>
            <a:ext cx="18288000" cy="2871111"/>
            <a:chOff x="0" y="6389701"/>
            <a:chExt cx="18288000" cy="3897629"/>
          </a:xfrm>
        </p:grpSpPr>
        <p:pic>
          <p:nvPicPr>
            <p:cNvPr id="30" name="object 3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6389701"/>
              <a:ext cx="18287310" cy="3419474"/>
            </a:xfrm>
            <a:prstGeom prst="rect">
              <a:avLst/>
            </a:prstGeom>
          </p:spPr>
        </p:pic>
        <p:sp>
          <p:nvSpPr>
            <p:cNvPr id="31" name="object 31"/>
            <p:cNvSpPr/>
            <p:nvPr/>
          </p:nvSpPr>
          <p:spPr>
            <a:xfrm>
              <a:off x="16655245" y="8607965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5161982" y="339003"/>
            <a:ext cx="7964170" cy="11264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200" spc="-459" dirty="0"/>
              <a:t>CHART</a:t>
            </a:r>
            <a:r>
              <a:rPr sz="7200" spc="-80" dirty="0"/>
              <a:t> </a:t>
            </a:r>
            <a:r>
              <a:rPr sz="7200" spc="-805" dirty="0"/>
              <a:t>OF</a:t>
            </a:r>
            <a:r>
              <a:rPr sz="7200" spc="-75" dirty="0"/>
              <a:t> </a:t>
            </a:r>
            <a:r>
              <a:rPr sz="7200" spc="-650" dirty="0"/>
              <a:t>ACCOUNTS</a:t>
            </a:r>
            <a:endParaRPr sz="7200" dirty="0"/>
          </a:p>
        </p:txBody>
      </p:sp>
      <p:sp>
        <p:nvSpPr>
          <p:cNvPr id="10" name="object 10"/>
          <p:cNvSpPr/>
          <p:nvPr/>
        </p:nvSpPr>
        <p:spPr>
          <a:xfrm>
            <a:off x="8562751" y="2859720"/>
            <a:ext cx="1167765" cy="981075"/>
          </a:xfrm>
          <a:custGeom>
            <a:avLst/>
            <a:gdLst/>
            <a:ahLst/>
            <a:cxnLst/>
            <a:rect l="l" t="t" r="r" b="b"/>
            <a:pathLst>
              <a:path w="1167765" h="981075">
                <a:moveTo>
                  <a:pt x="872309" y="980944"/>
                </a:moveTo>
                <a:lnTo>
                  <a:pt x="295274" y="980944"/>
                </a:lnTo>
                <a:lnTo>
                  <a:pt x="248804" y="977265"/>
                </a:lnTo>
                <a:lnTo>
                  <a:pt x="203897" y="966449"/>
                </a:lnTo>
                <a:lnTo>
                  <a:pt x="161346" y="948824"/>
                </a:lnTo>
                <a:lnTo>
                  <a:pt x="121944" y="924718"/>
                </a:lnTo>
                <a:lnTo>
                  <a:pt x="86483" y="894459"/>
                </a:lnTo>
                <a:lnTo>
                  <a:pt x="56225" y="858999"/>
                </a:lnTo>
                <a:lnTo>
                  <a:pt x="32119" y="819597"/>
                </a:lnTo>
                <a:lnTo>
                  <a:pt x="14494" y="777046"/>
                </a:lnTo>
                <a:lnTo>
                  <a:pt x="3678" y="732139"/>
                </a:lnTo>
                <a:lnTo>
                  <a:pt x="0" y="685669"/>
                </a:lnTo>
                <a:lnTo>
                  <a:pt x="0" y="295274"/>
                </a:lnTo>
                <a:lnTo>
                  <a:pt x="3678" y="248804"/>
                </a:lnTo>
                <a:lnTo>
                  <a:pt x="14494" y="203897"/>
                </a:lnTo>
                <a:lnTo>
                  <a:pt x="32119" y="161346"/>
                </a:lnTo>
                <a:lnTo>
                  <a:pt x="56225" y="121944"/>
                </a:lnTo>
                <a:lnTo>
                  <a:pt x="86483" y="86484"/>
                </a:lnTo>
                <a:lnTo>
                  <a:pt x="121944" y="56225"/>
                </a:lnTo>
                <a:lnTo>
                  <a:pt x="161346" y="32119"/>
                </a:lnTo>
                <a:lnTo>
                  <a:pt x="203897" y="14494"/>
                </a:lnTo>
                <a:lnTo>
                  <a:pt x="248804" y="3678"/>
                </a:lnTo>
                <a:lnTo>
                  <a:pt x="295274" y="0"/>
                </a:lnTo>
                <a:lnTo>
                  <a:pt x="872309" y="0"/>
                </a:lnTo>
                <a:lnTo>
                  <a:pt x="918779" y="3678"/>
                </a:lnTo>
                <a:lnTo>
                  <a:pt x="963686" y="14494"/>
                </a:lnTo>
                <a:lnTo>
                  <a:pt x="1006237" y="32119"/>
                </a:lnTo>
                <a:lnTo>
                  <a:pt x="1045639" y="56225"/>
                </a:lnTo>
                <a:lnTo>
                  <a:pt x="1081100" y="86484"/>
                </a:lnTo>
                <a:lnTo>
                  <a:pt x="1111358" y="121944"/>
                </a:lnTo>
                <a:lnTo>
                  <a:pt x="1135464" y="161346"/>
                </a:lnTo>
                <a:lnTo>
                  <a:pt x="1153089" y="203897"/>
                </a:lnTo>
                <a:lnTo>
                  <a:pt x="1163905" y="248804"/>
                </a:lnTo>
                <a:lnTo>
                  <a:pt x="1167584" y="295274"/>
                </a:lnTo>
                <a:lnTo>
                  <a:pt x="1167584" y="685669"/>
                </a:lnTo>
                <a:lnTo>
                  <a:pt x="1163905" y="732139"/>
                </a:lnTo>
                <a:lnTo>
                  <a:pt x="1153089" y="777046"/>
                </a:lnTo>
                <a:lnTo>
                  <a:pt x="1135464" y="819597"/>
                </a:lnTo>
                <a:lnTo>
                  <a:pt x="1111358" y="858999"/>
                </a:lnTo>
                <a:lnTo>
                  <a:pt x="1081100" y="894459"/>
                </a:lnTo>
                <a:lnTo>
                  <a:pt x="1045639" y="924718"/>
                </a:lnTo>
                <a:lnTo>
                  <a:pt x="1006237" y="948824"/>
                </a:lnTo>
                <a:lnTo>
                  <a:pt x="963686" y="966449"/>
                </a:lnTo>
                <a:lnTo>
                  <a:pt x="918779" y="977265"/>
                </a:lnTo>
                <a:lnTo>
                  <a:pt x="872309" y="980944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FF8E250-0058-760A-1EA4-8FB207DAA0A8}"/>
              </a:ext>
            </a:extLst>
          </p:cNvPr>
          <p:cNvGrpSpPr/>
          <p:nvPr/>
        </p:nvGrpSpPr>
        <p:grpSpPr>
          <a:xfrm>
            <a:off x="4044086" y="2859720"/>
            <a:ext cx="4370705" cy="981075"/>
            <a:chOff x="4044086" y="2859720"/>
            <a:chExt cx="4370705" cy="981075"/>
          </a:xfrm>
        </p:grpSpPr>
        <p:sp>
          <p:nvSpPr>
            <p:cNvPr id="9" name="object 9"/>
            <p:cNvSpPr/>
            <p:nvPr/>
          </p:nvSpPr>
          <p:spPr>
            <a:xfrm>
              <a:off x="4044086" y="2859720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4"/>
                  </a:moveTo>
                  <a:lnTo>
                    <a:pt x="142874" y="980944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9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9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7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9"/>
                  </a:lnTo>
                  <a:lnTo>
                    <a:pt x="4359379" y="892744"/>
                  </a:lnTo>
                  <a:lnTo>
                    <a:pt x="4328407" y="939096"/>
                  </a:lnTo>
                  <a:lnTo>
                    <a:pt x="4282055" y="970068"/>
                  </a:lnTo>
                  <a:lnTo>
                    <a:pt x="4227379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 txBox="1"/>
            <p:nvPr/>
          </p:nvSpPr>
          <p:spPr>
            <a:xfrm>
              <a:off x="5290174" y="3095271"/>
              <a:ext cx="187833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16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Company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9BBFAAD-3793-18F0-515D-4D4D48EB3EBA}"/>
              </a:ext>
            </a:extLst>
          </p:cNvPr>
          <p:cNvGrpSpPr/>
          <p:nvPr/>
        </p:nvGrpSpPr>
        <p:grpSpPr>
          <a:xfrm>
            <a:off x="9873210" y="2859720"/>
            <a:ext cx="4370705" cy="981075"/>
            <a:chOff x="9873210" y="2859720"/>
            <a:chExt cx="4370705" cy="981075"/>
          </a:xfrm>
        </p:grpSpPr>
        <p:sp>
          <p:nvSpPr>
            <p:cNvPr id="11" name="object 11"/>
            <p:cNvSpPr/>
            <p:nvPr/>
          </p:nvSpPr>
          <p:spPr>
            <a:xfrm>
              <a:off x="9873210" y="2859720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4"/>
                  </a:moveTo>
                  <a:lnTo>
                    <a:pt x="142874" y="980944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9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8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9"/>
                  </a:lnTo>
                  <a:lnTo>
                    <a:pt x="4359379" y="892744"/>
                  </a:lnTo>
                  <a:lnTo>
                    <a:pt x="4328408" y="939096"/>
                  </a:lnTo>
                  <a:lnTo>
                    <a:pt x="4282055" y="970068"/>
                  </a:lnTo>
                  <a:lnTo>
                    <a:pt x="4227379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 txBox="1"/>
            <p:nvPr/>
          </p:nvSpPr>
          <p:spPr>
            <a:xfrm>
              <a:off x="10552859" y="3095271"/>
              <a:ext cx="301117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12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Balancing</a:t>
              </a:r>
              <a:r>
                <a:rPr sz="2900" spc="-12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 </a:t>
              </a:r>
              <a:r>
                <a:rPr sz="2900" spc="6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sheet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930901" y="3095271"/>
            <a:ext cx="431165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-25" dirty="0">
                <a:solidFill>
                  <a:srgbClr val="FFFFFF"/>
                </a:solidFill>
                <a:latin typeface="Arial MT"/>
                <a:cs typeface="Arial MT"/>
              </a:rPr>
              <a:t>01</a:t>
            </a:r>
            <a:endParaRPr sz="2900" dirty="0">
              <a:latin typeface="Arial MT"/>
              <a:cs typeface="Arial MT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562751" y="3988257"/>
            <a:ext cx="1167765" cy="981075"/>
          </a:xfrm>
          <a:custGeom>
            <a:avLst/>
            <a:gdLst/>
            <a:ahLst/>
            <a:cxnLst/>
            <a:rect l="l" t="t" r="r" b="b"/>
            <a:pathLst>
              <a:path w="1167765" h="981075">
                <a:moveTo>
                  <a:pt x="872309" y="980943"/>
                </a:moveTo>
                <a:lnTo>
                  <a:pt x="295274" y="980943"/>
                </a:lnTo>
                <a:lnTo>
                  <a:pt x="248804" y="977265"/>
                </a:lnTo>
                <a:lnTo>
                  <a:pt x="203897" y="966449"/>
                </a:lnTo>
                <a:lnTo>
                  <a:pt x="161346" y="948824"/>
                </a:lnTo>
                <a:lnTo>
                  <a:pt x="121944" y="924718"/>
                </a:lnTo>
                <a:lnTo>
                  <a:pt x="86483" y="894459"/>
                </a:lnTo>
                <a:lnTo>
                  <a:pt x="56225" y="858999"/>
                </a:lnTo>
                <a:lnTo>
                  <a:pt x="32119" y="819597"/>
                </a:lnTo>
                <a:lnTo>
                  <a:pt x="14494" y="777046"/>
                </a:lnTo>
                <a:lnTo>
                  <a:pt x="3678" y="732139"/>
                </a:lnTo>
                <a:lnTo>
                  <a:pt x="0" y="685668"/>
                </a:lnTo>
                <a:lnTo>
                  <a:pt x="0" y="295274"/>
                </a:lnTo>
                <a:lnTo>
                  <a:pt x="3678" y="248804"/>
                </a:lnTo>
                <a:lnTo>
                  <a:pt x="14494" y="203897"/>
                </a:lnTo>
                <a:lnTo>
                  <a:pt x="32119" y="161346"/>
                </a:lnTo>
                <a:lnTo>
                  <a:pt x="56225" y="121944"/>
                </a:lnTo>
                <a:lnTo>
                  <a:pt x="86483" y="86484"/>
                </a:lnTo>
                <a:lnTo>
                  <a:pt x="121944" y="56225"/>
                </a:lnTo>
                <a:lnTo>
                  <a:pt x="161346" y="32119"/>
                </a:lnTo>
                <a:lnTo>
                  <a:pt x="203897" y="14494"/>
                </a:lnTo>
                <a:lnTo>
                  <a:pt x="248804" y="3678"/>
                </a:lnTo>
                <a:lnTo>
                  <a:pt x="295274" y="0"/>
                </a:lnTo>
                <a:lnTo>
                  <a:pt x="872309" y="0"/>
                </a:lnTo>
                <a:lnTo>
                  <a:pt x="918779" y="3678"/>
                </a:lnTo>
                <a:lnTo>
                  <a:pt x="963686" y="14494"/>
                </a:lnTo>
                <a:lnTo>
                  <a:pt x="1006237" y="32119"/>
                </a:lnTo>
                <a:lnTo>
                  <a:pt x="1045639" y="56225"/>
                </a:lnTo>
                <a:lnTo>
                  <a:pt x="1081100" y="86484"/>
                </a:lnTo>
                <a:lnTo>
                  <a:pt x="1111358" y="121944"/>
                </a:lnTo>
                <a:lnTo>
                  <a:pt x="1135464" y="161346"/>
                </a:lnTo>
                <a:lnTo>
                  <a:pt x="1153089" y="203897"/>
                </a:lnTo>
                <a:lnTo>
                  <a:pt x="1163905" y="248804"/>
                </a:lnTo>
                <a:lnTo>
                  <a:pt x="1167584" y="295274"/>
                </a:lnTo>
                <a:lnTo>
                  <a:pt x="1167584" y="685668"/>
                </a:lnTo>
                <a:lnTo>
                  <a:pt x="1163905" y="732139"/>
                </a:lnTo>
                <a:lnTo>
                  <a:pt x="1153089" y="777046"/>
                </a:lnTo>
                <a:lnTo>
                  <a:pt x="1135464" y="819597"/>
                </a:lnTo>
                <a:lnTo>
                  <a:pt x="1111358" y="858999"/>
                </a:lnTo>
                <a:lnTo>
                  <a:pt x="1081100" y="894459"/>
                </a:lnTo>
                <a:lnTo>
                  <a:pt x="1045639" y="924718"/>
                </a:lnTo>
                <a:lnTo>
                  <a:pt x="1006237" y="948824"/>
                </a:lnTo>
                <a:lnTo>
                  <a:pt x="963686" y="966449"/>
                </a:lnTo>
                <a:lnTo>
                  <a:pt x="918779" y="977265"/>
                </a:lnTo>
                <a:lnTo>
                  <a:pt x="872309" y="98094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145EC1C-7645-1193-7FF9-577A42864EF4}"/>
              </a:ext>
            </a:extLst>
          </p:cNvPr>
          <p:cNvGrpSpPr/>
          <p:nvPr/>
        </p:nvGrpSpPr>
        <p:grpSpPr>
          <a:xfrm>
            <a:off x="4044086" y="3988257"/>
            <a:ext cx="4370705" cy="981075"/>
            <a:chOff x="4044086" y="3988257"/>
            <a:chExt cx="4370705" cy="981075"/>
          </a:xfrm>
        </p:grpSpPr>
        <p:sp>
          <p:nvSpPr>
            <p:cNvPr id="15" name="object 15"/>
            <p:cNvSpPr/>
            <p:nvPr/>
          </p:nvSpPr>
          <p:spPr>
            <a:xfrm>
              <a:off x="4044086" y="3988257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3"/>
                  </a:moveTo>
                  <a:lnTo>
                    <a:pt x="142874" y="980943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8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9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7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8"/>
                  </a:lnTo>
                  <a:lnTo>
                    <a:pt x="4359379" y="892744"/>
                  </a:lnTo>
                  <a:lnTo>
                    <a:pt x="4328407" y="939096"/>
                  </a:lnTo>
                  <a:lnTo>
                    <a:pt x="4282055" y="970068"/>
                  </a:lnTo>
                  <a:lnTo>
                    <a:pt x="4227379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 txBox="1"/>
            <p:nvPr/>
          </p:nvSpPr>
          <p:spPr>
            <a:xfrm>
              <a:off x="5091191" y="4223808"/>
              <a:ext cx="227584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7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Department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6541A38-096F-32BC-0B4F-04E014CBCF84}"/>
              </a:ext>
            </a:extLst>
          </p:cNvPr>
          <p:cNvGrpSpPr/>
          <p:nvPr/>
        </p:nvGrpSpPr>
        <p:grpSpPr>
          <a:xfrm>
            <a:off x="9873210" y="3988257"/>
            <a:ext cx="4370705" cy="981075"/>
            <a:chOff x="9873210" y="3988257"/>
            <a:chExt cx="4370705" cy="981075"/>
          </a:xfrm>
        </p:grpSpPr>
        <p:sp>
          <p:nvSpPr>
            <p:cNvPr id="17" name="object 17"/>
            <p:cNvSpPr/>
            <p:nvPr/>
          </p:nvSpPr>
          <p:spPr>
            <a:xfrm>
              <a:off x="9873210" y="3988257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3"/>
                  </a:moveTo>
                  <a:lnTo>
                    <a:pt x="142874" y="980943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8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8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8"/>
                  </a:lnTo>
                  <a:lnTo>
                    <a:pt x="4359379" y="892744"/>
                  </a:lnTo>
                  <a:lnTo>
                    <a:pt x="4328408" y="939096"/>
                  </a:lnTo>
                  <a:lnTo>
                    <a:pt x="4282055" y="970068"/>
                  </a:lnTo>
                  <a:lnTo>
                    <a:pt x="4227379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 txBox="1"/>
            <p:nvPr/>
          </p:nvSpPr>
          <p:spPr>
            <a:xfrm>
              <a:off x="10972405" y="4223808"/>
              <a:ext cx="217170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7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Cost</a:t>
              </a:r>
              <a:r>
                <a:rPr sz="2900" spc="-13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 </a:t>
              </a:r>
              <a:r>
                <a:rPr sz="2900" spc="8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center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8789663" y="4223808"/>
            <a:ext cx="71374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155" dirty="0">
                <a:solidFill>
                  <a:srgbClr val="FFFFFF"/>
                </a:solidFill>
                <a:latin typeface="Arial MT"/>
                <a:cs typeface="Arial MT"/>
              </a:rPr>
              <a:t>520</a:t>
            </a:r>
            <a:endParaRPr sz="2900" dirty="0">
              <a:latin typeface="Arial MT"/>
              <a:cs typeface="Arial MT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8562751" y="5112076"/>
            <a:ext cx="1167765" cy="981075"/>
          </a:xfrm>
          <a:custGeom>
            <a:avLst/>
            <a:gdLst/>
            <a:ahLst/>
            <a:cxnLst/>
            <a:rect l="l" t="t" r="r" b="b"/>
            <a:pathLst>
              <a:path w="1167765" h="981075">
                <a:moveTo>
                  <a:pt x="872309" y="980943"/>
                </a:moveTo>
                <a:lnTo>
                  <a:pt x="295274" y="980943"/>
                </a:lnTo>
                <a:lnTo>
                  <a:pt x="248804" y="977265"/>
                </a:lnTo>
                <a:lnTo>
                  <a:pt x="203897" y="966449"/>
                </a:lnTo>
                <a:lnTo>
                  <a:pt x="161346" y="948824"/>
                </a:lnTo>
                <a:lnTo>
                  <a:pt x="121944" y="924718"/>
                </a:lnTo>
                <a:lnTo>
                  <a:pt x="86483" y="894459"/>
                </a:lnTo>
                <a:lnTo>
                  <a:pt x="56225" y="858999"/>
                </a:lnTo>
                <a:lnTo>
                  <a:pt x="32119" y="819597"/>
                </a:lnTo>
                <a:lnTo>
                  <a:pt x="14494" y="777046"/>
                </a:lnTo>
                <a:lnTo>
                  <a:pt x="3678" y="732139"/>
                </a:lnTo>
                <a:lnTo>
                  <a:pt x="0" y="685668"/>
                </a:lnTo>
                <a:lnTo>
                  <a:pt x="0" y="295274"/>
                </a:lnTo>
                <a:lnTo>
                  <a:pt x="3678" y="248804"/>
                </a:lnTo>
                <a:lnTo>
                  <a:pt x="14494" y="203897"/>
                </a:lnTo>
                <a:lnTo>
                  <a:pt x="32119" y="161346"/>
                </a:lnTo>
                <a:lnTo>
                  <a:pt x="56225" y="121944"/>
                </a:lnTo>
                <a:lnTo>
                  <a:pt x="86483" y="86484"/>
                </a:lnTo>
                <a:lnTo>
                  <a:pt x="121944" y="56225"/>
                </a:lnTo>
                <a:lnTo>
                  <a:pt x="161346" y="32119"/>
                </a:lnTo>
                <a:lnTo>
                  <a:pt x="203897" y="14494"/>
                </a:lnTo>
                <a:lnTo>
                  <a:pt x="248804" y="3678"/>
                </a:lnTo>
                <a:lnTo>
                  <a:pt x="295274" y="0"/>
                </a:lnTo>
                <a:lnTo>
                  <a:pt x="872309" y="0"/>
                </a:lnTo>
                <a:lnTo>
                  <a:pt x="918779" y="3678"/>
                </a:lnTo>
                <a:lnTo>
                  <a:pt x="963686" y="14494"/>
                </a:lnTo>
                <a:lnTo>
                  <a:pt x="1006237" y="32119"/>
                </a:lnTo>
                <a:lnTo>
                  <a:pt x="1045639" y="56225"/>
                </a:lnTo>
                <a:lnTo>
                  <a:pt x="1081100" y="86484"/>
                </a:lnTo>
                <a:lnTo>
                  <a:pt x="1111358" y="121944"/>
                </a:lnTo>
                <a:lnTo>
                  <a:pt x="1135464" y="161346"/>
                </a:lnTo>
                <a:lnTo>
                  <a:pt x="1153089" y="203897"/>
                </a:lnTo>
                <a:lnTo>
                  <a:pt x="1163905" y="248804"/>
                </a:lnTo>
                <a:lnTo>
                  <a:pt x="1167584" y="295274"/>
                </a:lnTo>
                <a:lnTo>
                  <a:pt x="1167584" y="685668"/>
                </a:lnTo>
                <a:lnTo>
                  <a:pt x="1163905" y="732139"/>
                </a:lnTo>
                <a:lnTo>
                  <a:pt x="1153089" y="777046"/>
                </a:lnTo>
                <a:lnTo>
                  <a:pt x="1135464" y="819597"/>
                </a:lnTo>
                <a:lnTo>
                  <a:pt x="1111358" y="858999"/>
                </a:lnTo>
                <a:lnTo>
                  <a:pt x="1081100" y="894459"/>
                </a:lnTo>
                <a:lnTo>
                  <a:pt x="1045639" y="924718"/>
                </a:lnTo>
                <a:lnTo>
                  <a:pt x="1006237" y="948824"/>
                </a:lnTo>
                <a:lnTo>
                  <a:pt x="963686" y="966449"/>
                </a:lnTo>
                <a:lnTo>
                  <a:pt x="918779" y="977265"/>
                </a:lnTo>
                <a:lnTo>
                  <a:pt x="872309" y="98094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B939EA8-8984-7A71-2606-8029C017F177}"/>
              </a:ext>
            </a:extLst>
          </p:cNvPr>
          <p:cNvGrpSpPr/>
          <p:nvPr/>
        </p:nvGrpSpPr>
        <p:grpSpPr>
          <a:xfrm>
            <a:off x="4044086" y="5112076"/>
            <a:ext cx="4370705" cy="981075"/>
            <a:chOff x="4044086" y="5112076"/>
            <a:chExt cx="4370705" cy="981075"/>
          </a:xfrm>
        </p:grpSpPr>
        <p:sp>
          <p:nvSpPr>
            <p:cNvPr id="21" name="object 21"/>
            <p:cNvSpPr/>
            <p:nvPr/>
          </p:nvSpPr>
          <p:spPr>
            <a:xfrm>
              <a:off x="4044086" y="5112076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3"/>
                  </a:moveTo>
                  <a:lnTo>
                    <a:pt x="142874" y="980943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8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9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7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8"/>
                  </a:lnTo>
                  <a:lnTo>
                    <a:pt x="4359379" y="892744"/>
                  </a:lnTo>
                  <a:lnTo>
                    <a:pt x="4328407" y="939096"/>
                  </a:lnTo>
                  <a:lnTo>
                    <a:pt x="4282055" y="970068"/>
                  </a:lnTo>
                  <a:lnTo>
                    <a:pt x="4227379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r>
                <a:rPr lang="en-US" dirty="0"/>
                <a:t> </a:t>
              </a:r>
              <a:endParaRPr dirty="0"/>
            </a:p>
          </p:txBody>
        </p:sp>
        <p:sp>
          <p:nvSpPr>
            <p:cNvPr id="24" name="object 24"/>
            <p:cNvSpPr txBox="1"/>
            <p:nvPr/>
          </p:nvSpPr>
          <p:spPr>
            <a:xfrm>
              <a:off x="5443020" y="5347627"/>
              <a:ext cx="157226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8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Account</a:t>
              </a:r>
              <a:endParaRPr sz="2900">
                <a:latin typeface="Lucida Sans Unicode"/>
                <a:cs typeface="Lucida Sans Unicode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C077CE8-B55F-0144-1D29-F0EDD3A65245}"/>
              </a:ext>
            </a:extLst>
          </p:cNvPr>
          <p:cNvGrpSpPr/>
          <p:nvPr/>
        </p:nvGrpSpPr>
        <p:grpSpPr>
          <a:xfrm>
            <a:off x="9873210" y="5112076"/>
            <a:ext cx="4370705" cy="981075"/>
            <a:chOff x="9873210" y="5112076"/>
            <a:chExt cx="4370705" cy="981075"/>
          </a:xfrm>
        </p:grpSpPr>
        <p:sp>
          <p:nvSpPr>
            <p:cNvPr id="23" name="object 23"/>
            <p:cNvSpPr/>
            <p:nvPr/>
          </p:nvSpPr>
          <p:spPr>
            <a:xfrm>
              <a:off x="9873210" y="5112076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3"/>
                  </a:moveTo>
                  <a:lnTo>
                    <a:pt x="142874" y="980943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8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8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8"/>
                  </a:lnTo>
                  <a:lnTo>
                    <a:pt x="4359379" y="892744"/>
                  </a:lnTo>
                  <a:lnTo>
                    <a:pt x="4328408" y="939096"/>
                  </a:lnTo>
                  <a:lnTo>
                    <a:pt x="4282055" y="970068"/>
                  </a:lnTo>
                  <a:lnTo>
                    <a:pt x="4227379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 txBox="1"/>
            <p:nvPr/>
          </p:nvSpPr>
          <p:spPr>
            <a:xfrm>
              <a:off x="10443768" y="5347627"/>
              <a:ext cx="3228975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5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Natural</a:t>
              </a:r>
              <a:r>
                <a:rPr sz="2900" spc="-12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 </a:t>
              </a:r>
              <a:r>
                <a:rPr sz="2900" spc="12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accounts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8715993" y="5347627"/>
            <a:ext cx="861694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-20" dirty="0">
                <a:solidFill>
                  <a:srgbClr val="FFFFFF"/>
                </a:solidFill>
                <a:latin typeface="Arial MT"/>
                <a:cs typeface="Arial MT"/>
              </a:rPr>
              <a:t>5210</a:t>
            </a:r>
            <a:endParaRPr sz="2900">
              <a:latin typeface="Arial MT"/>
              <a:cs typeface="Arial MT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8562751" y="6235895"/>
            <a:ext cx="1167765" cy="981075"/>
          </a:xfrm>
          <a:custGeom>
            <a:avLst/>
            <a:gdLst/>
            <a:ahLst/>
            <a:cxnLst/>
            <a:rect l="l" t="t" r="r" b="b"/>
            <a:pathLst>
              <a:path w="1167765" h="981075">
                <a:moveTo>
                  <a:pt x="872309" y="980943"/>
                </a:moveTo>
                <a:lnTo>
                  <a:pt x="295274" y="980943"/>
                </a:lnTo>
                <a:lnTo>
                  <a:pt x="248804" y="977265"/>
                </a:lnTo>
                <a:lnTo>
                  <a:pt x="203897" y="966449"/>
                </a:lnTo>
                <a:lnTo>
                  <a:pt x="161346" y="948824"/>
                </a:lnTo>
                <a:lnTo>
                  <a:pt x="121944" y="924718"/>
                </a:lnTo>
                <a:lnTo>
                  <a:pt x="86483" y="894459"/>
                </a:lnTo>
                <a:lnTo>
                  <a:pt x="56225" y="858999"/>
                </a:lnTo>
                <a:lnTo>
                  <a:pt x="32119" y="819597"/>
                </a:lnTo>
                <a:lnTo>
                  <a:pt x="14494" y="777046"/>
                </a:lnTo>
                <a:lnTo>
                  <a:pt x="3678" y="732138"/>
                </a:lnTo>
                <a:lnTo>
                  <a:pt x="0" y="685668"/>
                </a:lnTo>
                <a:lnTo>
                  <a:pt x="0" y="295274"/>
                </a:lnTo>
                <a:lnTo>
                  <a:pt x="3678" y="248804"/>
                </a:lnTo>
                <a:lnTo>
                  <a:pt x="14494" y="203897"/>
                </a:lnTo>
                <a:lnTo>
                  <a:pt x="32119" y="161346"/>
                </a:lnTo>
                <a:lnTo>
                  <a:pt x="56225" y="121944"/>
                </a:lnTo>
                <a:lnTo>
                  <a:pt x="86483" y="86483"/>
                </a:lnTo>
                <a:lnTo>
                  <a:pt x="121944" y="56225"/>
                </a:lnTo>
                <a:lnTo>
                  <a:pt x="161346" y="32119"/>
                </a:lnTo>
                <a:lnTo>
                  <a:pt x="203897" y="14494"/>
                </a:lnTo>
                <a:lnTo>
                  <a:pt x="248804" y="3678"/>
                </a:lnTo>
                <a:lnTo>
                  <a:pt x="295274" y="0"/>
                </a:lnTo>
                <a:lnTo>
                  <a:pt x="872309" y="0"/>
                </a:lnTo>
                <a:lnTo>
                  <a:pt x="918779" y="3678"/>
                </a:lnTo>
                <a:lnTo>
                  <a:pt x="963686" y="14494"/>
                </a:lnTo>
                <a:lnTo>
                  <a:pt x="1006237" y="32119"/>
                </a:lnTo>
                <a:lnTo>
                  <a:pt x="1045639" y="56225"/>
                </a:lnTo>
                <a:lnTo>
                  <a:pt x="1081100" y="86483"/>
                </a:lnTo>
                <a:lnTo>
                  <a:pt x="1111358" y="121944"/>
                </a:lnTo>
                <a:lnTo>
                  <a:pt x="1135464" y="161346"/>
                </a:lnTo>
                <a:lnTo>
                  <a:pt x="1153089" y="203897"/>
                </a:lnTo>
                <a:lnTo>
                  <a:pt x="1163905" y="248804"/>
                </a:lnTo>
                <a:lnTo>
                  <a:pt x="1167584" y="295274"/>
                </a:lnTo>
                <a:lnTo>
                  <a:pt x="1167584" y="685668"/>
                </a:lnTo>
                <a:lnTo>
                  <a:pt x="1163905" y="732138"/>
                </a:lnTo>
                <a:lnTo>
                  <a:pt x="1153089" y="777046"/>
                </a:lnTo>
                <a:lnTo>
                  <a:pt x="1135464" y="819597"/>
                </a:lnTo>
                <a:lnTo>
                  <a:pt x="1111358" y="858999"/>
                </a:lnTo>
                <a:lnTo>
                  <a:pt x="1081100" y="894459"/>
                </a:lnTo>
                <a:lnTo>
                  <a:pt x="1045639" y="924718"/>
                </a:lnTo>
                <a:lnTo>
                  <a:pt x="1006237" y="948824"/>
                </a:lnTo>
                <a:lnTo>
                  <a:pt x="963686" y="966449"/>
                </a:lnTo>
                <a:lnTo>
                  <a:pt x="918779" y="977265"/>
                </a:lnTo>
                <a:lnTo>
                  <a:pt x="872309" y="98094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767911-F033-0A89-5FA5-867430253B6D}"/>
              </a:ext>
            </a:extLst>
          </p:cNvPr>
          <p:cNvGrpSpPr/>
          <p:nvPr/>
        </p:nvGrpSpPr>
        <p:grpSpPr>
          <a:xfrm>
            <a:off x="4044086" y="6235895"/>
            <a:ext cx="4370705" cy="981075"/>
            <a:chOff x="4044086" y="6235895"/>
            <a:chExt cx="4370705" cy="981075"/>
          </a:xfrm>
        </p:grpSpPr>
        <p:sp>
          <p:nvSpPr>
            <p:cNvPr id="27" name="object 27"/>
            <p:cNvSpPr/>
            <p:nvPr/>
          </p:nvSpPr>
          <p:spPr>
            <a:xfrm>
              <a:off x="4044086" y="6235895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3"/>
                  </a:moveTo>
                  <a:lnTo>
                    <a:pt x="142874" y="980943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8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9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7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8"/>
                  </a:lnTo>
                  <a:lnTo>
                    <a:pt x="4359379" y="892745"/>
                  </a:lnTo>
                  <a:lnTo>
                    <a:pt x="4328407" y="939096"/>
                  </a:lnTo>
                  <a:lnTo>
                    <a:pt x="4282055" y="970068"/>
                  </a:lnTo>
                  <a:lnTo>
                    <a:pt x="4227379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 txBox="1"/>
            <p:nvPr/>
          </p:nvSpPr>
          <p:spPr>
            <a:xfrm>
              <a:off x="4985374" y="6471445"/>
              <a:ext cx="248793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20"/>
                </a:spcBef>
              </a:pPr>
              <a:r>
                <a:rPr sz="2900" spc="-3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For</a:t>
              </a:r>
              <a:r>
                <a:rPr sz="2900" spc="-15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 </a:t>
              </a:r>
              <a:r>
                <a:rPr sz="2900" spc="65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the</a:t>
              </a:r>
              <a:r>
                <a:rPr sz="2900" spc="-15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 </a:t>
              </a:r>
              <a:r>
                <a:rPr sz="2900" spc="-1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future</a:t>
              </a:r>
              <a:endParaRPr sz="2900">
                <a:latin typeface="Lucida Sans Unicode"/>
                <a:cs typeface="Lucida Sans Unicode"/>
              </a:endParaRPr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8746652" y="6471445"/>
            <a:ext cx="80010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390" dirty="0">
                <a:solidFill>
                  <a:srgbClr val="FFFFFF"/>
                </a:solidFill>
                <a:latin typeface="Arial MT"/>
                <a:cs typeface="Arial MT"/>
              </a:rPr>
              <a:t>000</a:t>
            </a:r>
            <a:endParaRPr sz="2900" dirty="0">
              <a:latin typeface="Arial MT"/>
              <a:cs typeface="Arial MT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49C302D-10C4-91DB-0A8D-65F761EC2632}"/>
              </a:ext>
            </a:extLst>
          </p:cNvPr>
          <p:cNvGrpSpPr/>
          <p:nvPr/>
        </p:nvGrpSpPr>
        <p:grpSpPr>
          <a:xfrm>
            <a:off x="9873210" y="1699143"/>
            <a:ext cx="4370705" cy="981075"/>
            <a:chOff x="9873210" y="1699143"/>
            <a:chExt cx="4370705" cy="981075"/>
          </a:xfrm>
        </p:grpSpPr>
        <p:sp>
          <p:nvSpPr>
            <p:cNvPr id="36" name="object 11">
              <a:extLst>
                <a:ext uri="{FF2B5EF4-FFF2-40B4-BE49-F238E27FC236}">
                  <a16:creationId xmlns:a16="http://schemas.microsoft.com/office/drawing/2014/main" id="{276DA0C8-8598-74AB-A6D3-FB9B5F025C3D}"/>
                </a:ext>
              </a:extLst>
            </p:cNvPr>
            <p:cNvSpPr/>
            <p:nvPr/>
          </p:nvSpPr>
          <p:spPr>
            <a:xfrm>
              <a:off x="9873210" y="1699143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4"/>
                  </a:moveTo>
                  <a:lnTo>
                    <a:pt x="142874" y="980944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9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8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9"/>
                  </a:lnTo>
                  <a:lnTo>
                    <a:pt x="4359379" y="892744"/>
                  </a:lnTo>
                  <a:lnTo>
                    <a:pt x="4328408" y="939096"/>
                  </a:lnTo>
                  <a:lnTo>
                    <a:pt x="4282055" y="970068"/>
                  </a:lnTo>
                  <a:lnTo>
                    <a:pt x="4227379" y="980944"/>
                  </a:lnTo>
                  <a:close/>
                </a:path>
              </a:pathLst>
            </a:custGeom>
            <a:solidFill>
              <a:srgbClr val="002A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13">
              <a:extLst>
                <a:ext uri="{FF2B5EF4-FFF2-40B4-BE49-F238E27FC236}">
                  <a16:creationId xmlns:a16="http://schemas.microsoft.com/office/drawing/2014/main" id="{61AFF24F-7F40-C020-6DFD-4FB84695124E}"/>
                </a:ext>
              </a:extLst>
            </p:cNvPr>
            <p:cNvSpPr txBox="1"/>
            <p:nvPr/>
          </p:nvSpPr>
          <p:spPr>
            <a:xfrm>
              <a:off x="10552859" y="1934694"/>
              <a:ext cx="301117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20"/>
                </a:spcBef>
              </a:pPr>
              <a:r>
                <a:rPr lang="en-US" sz="2900" spc="12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Qualifier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53B362A-372F-2457-E192-E2AECC3A57B0}"/>
              </a:ext>
            </a:extLst>
          </p:cNvPr>
          <p:cNvGrpSpPr/>
          <p:nvPr/>
        </p:nvGrpSpPr>
        <p:grpSpPr>
          <a:xfrm>
            <a:off x="4044086" y="1731183"/>
            <a:ext cx="4370705" cy="981075"/>
            <a:chOff x="4044086" y="1731183"/>
            <a:chExt cx="4370705" cy="981075"/>
          </a:xfrm>
        </p:grpSpPr>
        <p:sp>
          <p:nvSpPr>
            <p:cNvPr id="38" name="object 11">
              <a:extLst>
                <a:ext uri="{FF2B5EF4-FFF2-40B4-BE49-F238E27FC236}">
                  <a16:creationId xmlns:a16="http://schemas.microsoft.com/office/drawing/2014/main" id="{519AEA7C-21D8-37DA-0C8A-B95393D12FF9}"/>
                </a:ext>
              </a:extLst>
            </p:cNvPr>
            <p:cNvSpPr/>
            <p:nvPr/>
          </p:nvSpPr>
          <p:spPr>
            <a:xfrm>
              <a:off x="4044086" y="1731183"/>
              <a:ext cx="4370705" cy="981075"/>
            </a:xfrm>
            <a:custGeom>
              <a:avLst/>
              <a:gdLst/>
              <a:ahLst/>
              <a:cxnLst/>
              <a:rect l="l" t="t" r="r" b="b"/>
              <a:pathLst>
                <a:path w="4370705" h="981075">
                  <a:moveTo>
                    <a:pt x="4227379" y="980944"/>
                  </a:moveTo>
                  <a:lnTo>
                    <a:pt x="142874" y="980944"/>
                  </a:lnTo>
                  <a:lnTo>
                    <a:pt x="114871" y="978173"/>
                  </a:lnTo>
                  <a:lnTo>
                    <a:pt x="63607" y="956939"/>
                  </a:lnTo>
                  <a:lnTo>
                    <a:pt x="24004" y="917336"/>
                  </a:lnTo>
                  <a:lnTo>
                    <a:pt x="2770" y="866072"/>
                  </a:lnTo>
                  <a:lnTo>
                    <a:pt x="0" y="838069"/>
                  </a:lnTo>
                  <a:lnTo>
                    <a:pt x="0" y="142874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4227379" y="0"/>
                  </a:lnTo>
                  <a:lnTo>
                    <a:pt x="4282055" y="10875"/>
                  </a:lnTo>
                  <a:lnTo>
                    <a:pt x="4328408" y="41847"/>
                  </a:lnTo>
                  <a:lnTo>
                    <a:pt x="4359379" y="88199"/>
                  </a:lnTo>
                  <a:lnTo>
                    <a:pt x="4370254" y="142874"/>
                  </a:lnTo>
                  <a:lnTo>
                    <a:pt x="4370254" y="838069"/>
                  </a:lnTo>
                  <a:lnTo>
                    <a:pt x="4359379" y="892744"/>
                  </a:lnTo>
                  <a:lnTo>
                    <a:pt x="4328408" y="939096"/>
                  </a:lnTo>
                  <a:lnTo>
                    <a:pt x="4282055" y="970068"/>
                  </a:lnTo>
                  <a:lnTo>
                    <a:pt x="4227379" y="980944"/>
                  </a:lnTo>
                  <a:close/>
                </a:path>
              </a:pathLst>
            </a:custGeom>
            <a:solidFill>
              <a:srgbClr val="002A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13">
              <a:extLst>
                <a:ext uri="{FF2B5EF4-FFF2-40B4-BE49-F238E27FC236}">
                  <a16:creationId xmlns:a16="http://schemas.microsoft.com/office/drawing/2014/main" id="{E78A5109-193D-1C81-C0E0-2AC5F64404DC}"/>
                </a:ext>
              </a:extLst>
            </p:cNvPr>
            <p:cNvSpPr txBox="1"/>
            <p:nvPr/>
          </p:nvSpPr>
          <p:spPr>
            <a:xfrm>
              <a:off x="4723735" y="1966734"/>
              <a:ext cx="3011170" cy="470534"/>
            </a:xfrm>
            <a:prstGeom prst="rect">
              <a:avLst/>
            </a:prstGeom>
          </p:spPr>
          <p:txBody>
            <a:bodyPr vert="horz" wrap="square" lIns="0" tIns="15240" rIns="0" bIns="0" rtlCol="0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20"/>
                </a:spcBef>
              </a:pPr>
              <a:r>
                <a:rPr lang="en-US" sz="2900" spc="120" dirty="0">
                  <a:solidFill>
                    <a:srgbClr val="FFFFFF"/>
                  </a:solidFill>
                  <a:latin typeface="Lucida Sans Unicode"/>
                  <a:cs typeface="Lucida Sans Unicode"/>
                </a:rPr>
                <a:t>Segment	</a:t>
              </a:r>
              <a:endParaRPr sz="2900" dirty="0">
                <a:latin typeface="Lucida Sans Unicode"/>
                <a:cs typeface="Lucida Sans Unicode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6563 0.0017 L 5E-6 1.97531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81" y="-93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6563 -0.00016 L 5E-6 1.23457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8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698 0.0054 L 5E-6 4.93827E-7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90" y="-27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7396 -0.0034 L 5E-6 2.71605E-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98" y="17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6563 0.00339 L 5E-6 6.17284E-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81" y="-17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563 0.00108 L 5E-6 1.35802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81" y="-6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563 -0.00247 L 5E-6 2.71605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81" y="12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563 -0.00247 L 5E-6 4.93827E-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81" y="12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563 0.00108 L 5E-6 1.23457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81" y="-62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0" grpId="0" animBg="1"/>
      <p:bldP spid="14" grpId="0"/>
      <p:bldP spid="16" grpId="0" animBg="1"/>
      <p:bldP spid="20" grpId="0"/>
      <p:bldP spid="22" grpId="0" animBg="1"/>
      <p:bldP spid="26" grpId="0"/>
      <p:bldP spid="28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022492" y="8831295"/>
              <a:ext cx="1265555" cy="1456055"/>
            </a:xfrm>
            <a:custGeom>
              <a:avLst/>
              <a:gdLst/>
              <a:ahLst/>
              <a:cxnLst/>
              <a:rect l="l" t="t" r="r" b="b"/>
              <a:pathLst>
                <a:path w="1265555" h="1456054">
                  <a:moveTo>
                    <a:pt x="1265506" y="1455703"/>
                  </a:moveTo>
                  <a:lnTo>
                    <a:pt x="0" y="1455703"/>
                  </a:lnTo>
                  <a:lnTo>
                    <a:pt x="6508" y="1442222"/>
                  </a:lnTo>
                  <a:lnTo>
                    <a:pt x="26776" y="1401537"/>
                  </a:lnTo>
                  <a:lnTo>
                    <a:pt x="47527" y="1361139"/>
                  </a:lnTo>
                  <a:lnTo>
                    <a:pt x="68759" y="1321030"/>
                  </a:lnTo>
                  <a:lnTo>
                    <a:pt x="90467" y="1281215"/>
                  </a:lnTo>
                  <a:lnTo>
                    <a:pt x="112647" y="1241698"/>
                  </a:lnTo>
                  <a:lnTo>
                    <a:pt x="135297" y="1202482"/>
                  </a:lnTo>
                  <a:lnTo>
                    <a:pt x="158411" y="1163572"/>
                  </a:lnTo>
                  <a:lnTo>
                    <a:pt x="181987" y="1124970"/>
                  </a:lnTo>
                  <a:lnTo>
                    <a:pt x="206020" y="1086681"/>
                  </a:lnTo>
                  <a:lnTo>
                    <a:pt x="230507" y="1048709"/>
                  </a:lnTo>
                  <a:lnTo>
                    <a:pt x="255444" y="1011058"/>
                  </a:lnTo>
                  <a:lnTo>
                    <a:pt x="280827" y="973730"/>
                  </a:lnTo>
                  <a:lnTo>
                    <a:pt x="306652" y="936731"/>
                  </a:lnTo>
                  <a:lnTo>
                    <a:pt x="332915" y="900063"/>
                  </a:lnTo>
                  <a:lnTo>
                    <a:pt x="359613" y="863731"/>
                  </a:lnTo>
                  <a:lnTo>
                    <a:pt x="386742" y="827739"/>
                  </a:lnTo>
                  <a:lnTo>
                    <a:pt x="414299" y="792089"/>
                  </a:lnTo>
                  <a:lnTo>
                    <a:pt x="442278" y="756787"/>
                  </a:lnTo>
                  <a:lnTo>
                    <a:pt x="470677" y="721836"/>
                  </a:lnTo>
                  <a:lnTo>
                    <a:pt x="499491" y="687239"/>
                  </a:lnTo>
                  <a:lnTo>
                    <a:pt x="528717" y="653001"/>
                  </a:lnTo>
                  <a:lnTo>
                    <a:pt x="558352" y="619125"/>
                  </a:lnTo>
                  <a:lnTo>
                    <a:pt x="588390" y="585616"/>
                  </a:lnTo>
                  <a:lnTo>
                    <a:pt x="618829" y="552476"/>
                  </a:lnTo>
                  <a:lnTo>
                    <a:pt x="649665" y="519710"/>
                  </a:lnTo>
                  <a:lnTo>
                    <a:pt x="680894" y="487321"/>
                  </a:lnTo>
                  <a:lnTo>
                    <a:pt x="712511" y="455314"/>
                  </a:lnTo>
                  <a:lnTo>
                    <a:pt x="744514" y="423692"/>
                  </a:lnTo>
                  <a:lnTo>
                    <a:pt x="776899" y="392458"/>
                  </a:lnTo>
                  <a:lnTo>
                    <a:pt x="809661" y="361618"/>
                  </a:lnTo>
                  <a:lnTo>
                    <a:pt x="842797" y="331174"/>
                  </a:lnTo>
                  <a:lnTo>
                    <a:pt x="876303" y="301130"/>
                  </a:lnTo>
                  <a:lnTo>
                    <a:pt x="910175" y="271491"/>
                  </a:lnTo>
                  <a:lnTo>
                    <a:pt x="944410" y="242260"/>
                  </a:lnTo>
                  <a:lnTo>
                    <a:pt x="979003" y="213440"/>
                  </a:lnTo>
                  <a:lnTo>
                    <a:pt x="1013951" y="185036"/>
                  </a:lnTo>
                  <a:lnTo>
                    <a:pt x="1049251" y="157051"/>
                  </a:lnTo>
                  <a:lnTo>
                    <a:pt x="1084897" y="129489"/>
                  </a:lnTo>
                  <a:lnTo>
                    <a:pt x="1120888" y="102355"/>
                  </a:lnTo>
                  <a:lnTo>
                    <a:pt x="1157217" y="75651"/>
                  </a:lnTo>
                  <a:lnTo>
                    <a:pt x="1193883" y="49382"/>
                  </a:lnTo>
                  <a:lnTo>
                    <a:pt x="1230881" y="23551"/>
                  </a:lnTo>
                  <a:lnTo>
                    <a:pt x="1265506" y="0"/>
                  </a:lnTo>
                  <a:lnTo>
                    <a:pt x="1265506" y="145570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47509"/>
              <a:ext cx="18288635" cy="10240010"/>
            </a:xfrm>
            <a:custGeom>
              <a:avLst/>
              <a:gdLst/>
              <a:ahLst/>
              <a:cxnLst/>
              <a:rect l="l" t="t" r="r" b="b"/>
              <a:pathLst>
                <a:path w="18288635" h="10240010">
                  <a:moveTo>
                    <a:pt x="1969350" y="0"/>
                  </a:moveTo>
                  <a:lnTo>
                    <a:pt x="1684451" y="0"/>
                  </a:lnTo>
                  <a:lnTo>
                    <a:pt x="1682762" y="47942"/>
                  </a:lnTo>
                  <a:lnTo>
                    <a:pt x="1677784" y="94970"/>
                  </a:lnTo>
                  <a:lnTo>
                    <a:pt x="1669605" y="140995"/>
                  </a:lnTo>
                  <a:lnTo>
                    <a:pt x="1658353" y="185877"/>
                  </a:lnTo>
                  <a:lnTo>
                    <a:pt x="1644142" y="229514"/>
                  </a:lnTo>
                  <a:lnTo>
                    <a:pt x="1627098" y="271792"/>
                  </a:lnTo>
                  <a:lnTo>
                    <a:pt x="1607312" y="312597"/>
                  </a:lnTo>
                  <a:lnTo>
                    <a:pt x="1584921" y="351815"/>
                  </a:lnTo>
                  <a:lnTo>
                    <a:pt x="1560017" y="389318"/>
                  </a:lnTo>
                  <a:lnTo>
                    <a:pt x="1532737" y="425018"/>
                  </a:lnTo>
                  <a:lnTo>
                    <a:pt x="1503172" y="458787"/>
                  </a:lnTo>
                  <a:lnTo>
                    <a:pt x="1471447" y="490499"/>
                  </a:lnTo>
                  <a:lnTo>
                    <a:pt x="1437690" y="520065"/>
                  </a:lnTo>
                  <a:lnTo>
                    <a:pt x="1401991" y="547344"/>
                  </a:lnTo>
                  <a:lnTo>
                    <a:pt x="1364475" y="572249"/>
                  </a:lnTo>
                  <a:lnTo>
                    <a:pt x="1325270" y="594639"/>
                  </a:lnTo>
                  <a:lnTo>
                    <a:pt x="1284465" y="614426"/>
                  </a:lnTo>
                  <a:lnTo>
                    <a:pt x="1242187" y="631482"/>
                  </a:lnTo>
                  <a:lnTo>
                    <a:pt x="1198549" y="645680"/>
                  </a:lnTo>
                  <a:lnTo>
                    <a:pt x="1153655" y="656932"/>
                  </a:lnTo>
                  <a:lnTo>
                    <a:pt x="1107643" y="665111"/>
                  </a:lnTo>
                  <a:lnTo>
                    <a:pt x="1060615" y="670102"/>
                  </a:lnTo>
                  <a:lnTo>
                    <a:pt x="1012672" y="671779"/>
                  </a:lnTo>
                  <a:lnTo>
                    <a:pt x="964730" y="670102"/>
                  </a:lnTo>
                  <a:lnTo>
                    <a:pt x="917702" y="665111"/>
                  </a:lnTo>
                  <a:lnTo>
                    <a:pt x="871677" y="656932"/>
                  </a:lnTo>
                  <a:lnTo>
                    <a:pt x="826795" y="645680"/>
                  </a:lnTo>
                  <a:lnTo>
                    <a:pt x="783158" y="631482"/>
                  </a:lnTo>
                  <a:lnTo>
                    <a:pt x="740879" y="614426"/>
                  </a:lnTo>
                  <a:lnTo>
                    <a:pt x="700074" y="594639"/>
                  </a:lnTo>
                  <a:lnTo>
                    <a:pt x="660869" y="572249"/>
                  </a:lnTo>
                  <a:lnTo>
                    <a:pt x="623354" y="547344"/>
                  </a:lnTo>
                  <a:lnTo>
                    <a:pt x="587654" y="520065"/>
                  </a:lnTo>
                  <a:lnTo>
                    <a:pt x="553885" y="490499"/>
                  </a:lnTo>
                  <a:lnTo>
                    <a:pt x="522173" y="458787"/>
                  </a:lnTo>
                  <a:lnTo>
                    <a:pt x="492607" y="425018"/>
                  </a:lnTo>
                  <a:lnTo>
                    <a:pt x="465328" y="389318"/>
                  </a:lnTo>
                  <a:lnTo>
                    <a:pt x="440423" y="351815"/>
                  </a:lnTo>
                  <a:lnTo>
                    <a:pt x="418033" y="312597"/>
                  </a:lnTo>
                  <a:lnTo>
                    <a:pt x="398246" y="271792"/>
                  </a:lnTo>
                  <a:lnTo>
                    <a:pt x="381190" y="229514"/>
                  </a:lnTo>
                  <a:lnTo>
                    <a:pt x="366991" y="185877"/>
                  </a:lnTo>
                  <a:lnTo>
                    <a:pt x="355739" y="140995"/>
                  </a:lnTo>
                  <a:lnTo>
                    <a:pt x="347560" y="94970"/>
                  </a:lnTo>
                  <a:lnTo>
                    <a:pt x="342569" y="47942"/>
                  </a:lnTo>
                  <a:lnTo>
                    <a:pt x="340893" y="0"/>
                  </a:lnTo>
                  <a:lnTo>
                    <a:pt x="54368" y="0"/>
                  </a:lnTo>
                  <a:lnTo>
                    <a:pt x="55537" y="47840"/>
                  </a:lnTo>
                  <a:lnTo>
                    <a:pt x="59016" y="95059"/>
                  </a:lnTo>
                  <a:lnTo>
                    <a:pt x="64757" y="141630"/>
                  </a:lnTo>
                  <a:lnTo>
                    <a:pt x="72694" y="187477"/>
                  </a:lnTo>
                  <a:lnTo>
                    <a:pt x="82765" y="232549"/>
                  </a:lnTo>
                  <a:lnTo>
                    <a:pt x="94932" y="276796"/>
                  </a:lnTo>
                  <a:lnTo>
                    <a:pt x="109131" y="320167"/>
                  </a:lnTo>
                  <a:lnTo>
                    <a:pt x="125310" y="362597"/>
                  </a:lnTo>
                  <a:lnTo>
                    <a:pt x="143421" y="404025"/>
                  </a:lnTo>
                  <a:lnTo>
                    <a:pt x="163398" y="444423"/>
                  </a:lnTo>
                  <a:lnTo>
                    <a:pt x="185191" y="483704"/>
                  </a:lnTo>
                  <a:lnTo>
                    <a:pt x="208737" y="521843"/>
                  </a:lnTo>
                  <a:lnTo>
                    <a:pt x="233997" y="558761"/>
                  </a:lnTo>
                  <a:lnTo>
                    <a:pt x="260896" y="594410"/>
                  </a:lnTo>
                  <a:lnTo>
                    <a:pt x="289394" y="628751"/>
                  </a:lnTo>
                  <a:lnTo>
                    <a:pt x="319443" y="661708"/>
                  </a:lnTo>
                  <a:lnTo>
                    <a:pt x="350964" y="693229"/>
                  </a:lnTo>
                  <a:lnTo>
                    <a:pt x="383921" y="723277"/>
                  </a:lnTo>
                  <a:lnTo>
                    <a:pt x="418261" y="751776"/>
                  </a:lnTo>
                  <a:lnTo>
                    <a:pt x="453910" y="778675"/>
                  </a:lnTo>
                  <a:lnTo>
                    <a:pt x="490829" y="803935"/>
                  </a:lnTo>
                  <a:lnTo>
                    <a:pt x="528967" y="827481"/>
                  </a:lnTo>
                  <a:lnTo>
                    <a:pt x="568248" y="849274"/>
                  </a:lnTo>
                  <a:lnTo>
                    <a:pt x="608647" y="869251"/>
                  </a:lnTo>
                  <a:lnTo>
                    <a:pt x="650074" y="887361"/>
                  </a:lnTo>
                  <a:lnTo>
                    <a:pt x="692505" y="903541"/>
                  </a:lnTo>
                  <a:lnTo>
                    <a:pt x="735876" y="917740"/>
                  </a:lnTo>
                  <a:lnTo>
                    <a:pt x="780122" y="929906"/>
                  </a:lnTo>
                  <a:lnTo>
                    <a:pt x="825195" y="939977"/>
                  </a:lnTo>
                  <a:lnTo>
                    <a:pt x="871042" y="947915"/>
                  </a:lnTo>
                  <a:lnTo>
                    <a:pt x="917613" y="953655"/>
                  </a:lnTo>
                  <a:lnTo>
                    <a:pt x="964831" y="957135"/>
                  </a:lnTo>
                  <a:lnTo>
                    <a:pt x="1012672" y="958303"/>
                  </a:lnTo>
                  <a:lnTo>
                    <a:pt x="1060500" y="957135"/>
                  </a:lnTo>
                  <a:lnTo>
                    <a:pt x="1107719" y="953655"/>
                  </a:lnTo>
                  <a:lnTo>
                    <a:pt x="1154264" y="947915"/>
                  </a:lnTo>
                  <a:lnTo>
                    <a:pt x="1200086" y="939977"/>
                  </a:lnTo>
                  <a:lnTo>
                    <a:pt x="1245120" y="929906"/>
                  </a:lnTo>
                  <a:lnTo>
                    <a:pt x="1289329" y="917740"/>
                  </a:lnTo>
                  <a:lnTo>
                    <a:pt x="1332649" y="903541"/>
                  </a:lnTo>
                  <a:lnTo>
                    <a:pt x="1375029" y="887361"/>
                  </a:lnTo>
                  <a:lnTo>
                    <a:pt x="1416405" y="869251"/>
                  </a:lnTo>
                  <a:lnTo>
                    <a:pt x="1456740" y="849274"/>
                  </a:lnTo>
                  <a:lnTo>
                    <a:pt x="1495958" y="827481"/>
                  </a:lnTo>
                  <a:lnTo>
                    <a:pt x="1534020" y="803935"/>
                  </a:lnTo>
                  <a:lnTo>
                    <a:pt x="1570875" y="778675"/>
                  </a:lnTo>
                  <a:lnTo>
                    <a:pt x="1606461" y="751776"/>
                  </a:lnTo>
                  <a:lnTo>
                    <a:pt x="1640725" y="723277"/>
                  </a:lnTo>
                  <a:lnTo>
                    <a:pt x="1673606" y="693229"/>
                  </a:lnTo>
                  <a:lnTo>
                    <a:pt x="1705063" y="661708"/>
                  </a:lnTo>
                  <a:lnTo>
                    <a:pt x="1735023" y="628751"/>
                  </a:lnTo>
                  <a:lnTo>
                    <a:pt x="1763458" y="594410"/>
                  </a:lnTo>
                  <a:lnTo>
                    <a:pt x="1790293" y="558761"/>
                  </a:lnTo>
                  <a:lnTo>
                    <a:pt x="1815477" y="521843"/>
                  </a:lnTo>
                  <a:lnTo>
                    <a:pt x="1838960" y="483704"/>
                  </a:lnTo>
                  <a:lnTo>
                    <a:pt x="1860677" y="444423"/>
                  </a:lnTo>
                  <a:lnTo>
                    <a:pt x="1880603" y="404025"/>
                  </a:lnTo>
                  <a:lnTo>
                    <a:pt x="1898650" y="362597"/>
                  </a:lnTo>
                  <a:lnTo>
                    <a:pt x="1914779" y="320167"/>
                  </a:lnTo>
                  <a:lnTo>
                    <a:pt x="1928926" y="276796"/>
                  </a:lnTo>
                  <a:lnTo>
                    <a:pt x="1941055" y="232549"/>
                  </a:lnTo>
                  <a:lnTo>
                    <a:pt x="1951101" y="187477"/>
                  </a:lnTo>
                  <a:lnTo>
                    <a:pt x="1959000" y="141630"/>
                  </a:lnTo>
                  <a:lnTo>
                    <a:pt x="1964715" y="95059"/>
                  </a:lnTo>
                  <a:lnTo>
                    <a:pt x="1968182" y="47840"/>
                  </a:lnTo>
                  <a:lnTo>
                    <a:pt x="1969350" y="0"/>
                  </a:lnTo>
                  <a:close/>
                </a:path>
                <a:path w="18288635" h="10240010">
                  <a:moveTo>
                    <a:pt x="18287988" y="9795345"/>
                  </a:moveTo>
                  <a:lnTo>
                    <a:pt x="0" y="9795345"/>
                  </a:lnTo>
                  <a:lnTo>
                    <a:pt x="0" y="9842970"/>
                  </a:lnTo>
                  <a:lnTo>
                    <a:pt x="18287988" y="9842970"/>
                  </a:lnTo>
                  <a:lnTo>
                    <a:pt x="18287988" y="9795345"/>
                  </a:lnTo>
                  <a:close/>
                </a:path>
                <a:path w="18288635" h="10240010">
                  <a:moveTo>
                    <a:pt x="18288153" y="9881044"/>
                  </a:moveTo>
                  <a:lnTo>
                    <a:pt x="0" y="9881044"/>
                  </a:lnTo>
                  <a:lnTo>
                    <a:pt x="0" y="10239489"/>
                  </a:lnTo>
                  <a:lnTo>
                    <a:pt x="18288153" y="10239489"/>
                  </a:lnTo>
                  <a:lnTo>
                    <a:pt x="18288153" y="98810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6639" y="241357"/>
              <a:ext cx="194965" cy="162808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6436202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859174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97200" y="899160"/>
              <a:ext cx="2398775" cy="201167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029430" y="1097280"/>
              <a:ext cx="1731263" cy="167639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9143968" y="2100448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484942" y="1733831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3"/>
                  </a:moveTo>
                  <a:lnTo>
                    <a:pt x="247649" y="980943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5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5770760" y="1969383"/>
            <a:ext cx="6746875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Alpha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Corporation</a:t>
            </a:r>
            <a:r>
              <a:rPr sz="290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Business</a:t>
            </a:r>
            <a:r>
              <a:rPr sz="290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Group</a:t>
            </a:r>
            <a:endParaRPr sz="2900" dirty="0">
              <a:latin typeface="Lucida Sans Unicode"/>
              <a:cs typeface="Lucida Sans Unicode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5484942" y="3354117"/>
            <a:ext cx="7318375" cy="1734820"/>
            <a:chOff x="5484942" y="3354117"/>
            <a:chExt cx="7318375" cy="1734820"/>
          </a:xfrm>
        </p:grpSpPr>
        <p:sp>
          <p:nvSpPr>
            <p:cNvPr id="17" name="object 17"/>
            <p:cNvSpPr/>
            <p:nvPr/>
          </p:nvSpPr>
          <p:spPr>
            <a:xfrm>
              <a:off x="9143968" y="3720735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484942" y="3354117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3"/>
                  </a:moveTo>
                  <a:lnTo>
                    <a:pt x="247649" y="980943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3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4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4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3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3"/>
                  </a:lnTo>
                  <a:close/>
                </a:path>
              </a:pathLst>
            </a:custGeom>
            <a:solidFill>
              <a:srgbClr val="002A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769569" y="3589669"/>
            <a:ext cx="665607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Alpha</a:t>
            </a:r>
            <a:r>
              <a:rPr sz="29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corporation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General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Ledger</a:t>
            </a:r>
            <a:endParaRPr sz="2900" dirty="0">
              <a:latin typeface="Lucida Sans Unicode"/>
              <a:cs typeface="Lucida Sans Unicode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5484942" y="4964879"/>
            <a:ext cx="7318375" cy="1734820"/>
            <a:chOff x="5484942" y="4964879"/>
            <a:chExt cx="7318375" cy="1734820"/>
          </a:xfrm>
        </p:grpSpPr>
        <p:sp>
          <p:nvSpPr>
            <p:cNvPr id="21" name="object 21"/>
            <p:cNvSpPr/>
            <p:nvPr/>
          </p:nvSpPr>
          <p:spPr>
            <a:xfrm>
              <a:off x="9143968" y="5331495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484942" y="4964879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4"/>
                  </a:moveTo>
                  <a:lnTo>
                    <a:pt x="247649" y="980944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50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4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4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50"/>
                  </a:lnTo>
                  <a:lnTo>
                    <a:pt x="7318113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6158457" y="5200430"/>
            <a:ext cx="597154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Alpha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Corporation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Legal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Entity</a:t>
            </a:r>
            <a:endParaRPr sz="2900">
              <a:latin typeface="Lucida Sans Unicode"/>
              <a:cs typeface="Lucida Sans Unicode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1711585" y="6574773"/>
            <a:ext cx="14827250" cy="2809875"/>
            <a:chOff x="1711585" y="6574773"/>
            <a:chExt cx="14827250" cy="2809875"/>
          </a:xfrm>
        </p:grpSpPr>
        <p:sp>
          <p:nvSpPr>
            <p:cNvPr id="25" name="object 25"/>
            <p:cNvSpPr/>
            <p:nvPr/>
          </p:nvSpPr>
          <p:spPr>
            <a:xfrm>
              <a:off x="9143968" y="6700264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484854" y="8049183"/>
              <a:ext cx="7394575" cy="0"/>
            </a:xfrm>
            <a:custGeom>
              <a:avLst/>
              <a:gdLst/>
              <a:ahLst/>
              <a:cxnLst/>
              <a:rect l="l" t="t" r="r" b="b"/>
              <a:pathLst>
                <a:path w="7394575">
                  <a:moveTo>
                    <a:pt x="7394313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484942" y="6574773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3"/>
                  </a:moveTo>
                  <a:lnTo>
                    <a:pt x="247649" y="980943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3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5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3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3"/>
                  </a:lnTo>
                  <a:close/>
                </a:path>
              </a:pathLst>
            </a:custGeom>
            <a:solidFill>
              <a:srgbClr val="002A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2879227" y="8025731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9220199" y="8393706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4"/>
                  </a:moveTo>
                  <a:lnTo>
                    <a:pt x="247649" y="980944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5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5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5"/>
                  </a:lnTo>
                  <a:lnTo>
                    <a:pt x="7275818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8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5465862" y="8035256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13488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711585" y="8393706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4" y="980944"/>
                  </a:moveTo>
                  <a:lnTo>
                    <a:pt x="247649" y="980944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5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5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4" y="0"/>
                  </a:lnTo>
                  <a:lnTo>
                    <a:pt x="7120374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5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4" y="247649"/>
                  </a:lnTo>
                  <a:lnTo>
                    <a:pt x="7318114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4" y="975912"/>
                  </a:lnTo>
                  <a:lnTo>
                    <a:pt x="7070464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20" dirty="0"/>
              <a:t>MULTI-</a:t>
            </a:r>
            <a:r>
              <a:rPr spc="-640" dirty="0"/>
              <a:t>ORGANIZATION</a:t>
            </a:r>
            <a:r>
              <a:rPr spc="-35" dirty="0"/>
              <a:t> </a:t>
            </a:r>
            <a:r>
              <a:rPr spc="-505" dirty="0"/>
              <a:t>STRUCTURE</a:t>
            </a:r>
          </a:p>
        </p:txBody>
      </p:sp>
      <p:sp>
        <p:nvSpPr>
          <p:cNvPr id="33" name="object 33"/>
          <p:cNvSpPr txBox="1"/>
          <p:nvPr/>
        </p:nvSpPr>
        <p:spPr>
          <a:xfrm>
            <a:off x="6383337" y="6810324"/>
            <a:ext cx="5521325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Alpha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co.</a:t>
            </a:r>
            <a:r>
              <a:rPr sz="29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OU</a:t>
            </a:r>
            <a:r>
              <a:rPr sz="29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Operating</a:t>
            </a:r>
            <a:r>
              <a:rPr sz="29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Unit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416602" y="8629257"/>
            <a:ext cx="6925309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r>
              <a:rPr sz="290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stores</a:t>
            </a:r>
            <a:r>
              <a:rPr sz="29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Inventory</a:t>
            </a:r>
            <a:r>
              <a:rPr sz="290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Organization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906784" y="8629257"/>
            <a:ext cx="698500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120" dirty="0">
                <a:solidFill>
                  <a:srgbClr val="FFFFFF"/>
                </a:solidFill>
                <a:latin typeface="Lucida Sans Unicode"/>
                <a:cs typeface="Lucida Sans Unicode"/>
              </a:rPr>
              <a:t>Warehouses</a:t>
            </a:r>
            <a:r>
              <a:rPr sz="29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Inventory</a:t>
            </a:r>
            <a:r>
              <a:rPr sz="29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Organization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097645" cy="9928860"/>
            </a:xfrm>
            <a:custGeom>
              <a:avLst/>
              <a:gdLst/>
              <a:ahLst/>
              <a:cxnLst/>
              <a:rect l="l" t="t" r="r" b="b"/>
              <a:pathLst>
                <a:path w="9097645" h="9928860">
                  <a:moveTo>
                    <a:pt x="0" y="9928546"/>
                  </a:moveTo>
                  <a:lnTo>
                    <a:pt x="9097424" y="9928546"/>
                  </a:lnTo>
                  <a:lnTo>
                    <a:pt x="9097424" y="0"/>
                  </a:lnTo>
                  <a:lnTo>
                    <a:pt x="0" y="0"/>
                  </a:lnTo>
                  <a:lnTo>
                    <a:pt x="0" y="9928546"/>
                  </a:lnTo>
                  <a:close/>
                </a:path>
              </a:pathLst>
            </a:custGeom>
            <a:solidFill>
              <a:srgbClr val="FF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097424" y="0"/>
              <a:ext cx="9190990" cy="9928860"/>
            </a:xfrm>
            <a:custGeom>
              <a:avLst/>
              <a:gdLst/>
              <a:ahLst/>
              <a:cxnLst/>
              <a:rect l="l" t="t" r="r" b="b"/>
              <a:pathLst>
                <a:path w="9190990" h="9928860">
                  <a:moveTo>
                    <a:pt x="0" y="9928544"/>
                  </a:moveTo>
                  <a:lnTo>
                    <a:pt x="9190574" y="9928544"/>
                  </a:lnTo>
                  <a:lnTo>
                    <a:pt x="9190574" y="0"/>
                  </a:lnTo>
                  <a:lnTo>
                    <a:pt x="0" y="0"/>
                  </a:lnTo>
                  <a:lnTo>
                    <a:pt x="0" y="9928544"/>
                  </a:lnTo>
                  <a:close/>
                </a:path>
              </a:pathLst>
            </a:custGeom>
            <a:solidFill>
              <a:srgbClr val="F2F9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7022492" y="8831295"/>
              <a:ext cx="1265555" cy="1456055"/>
            </a:xfrm>
            <a:custGeom>
              <a:avLst/>
              <a:gdLst/>
              <a:ahLst/>
              <a:cxnLst/>
              <a:rect l="l" t="t" r="r" b="b"/>
              <a:pathLst>
                <a:path w="1265555" h="1456054">
                  <a:moveTo>
                    <a:pt x="1265506" y="1455703"/>
                  </a:moveTo>
                  <a:lnTo>
                    <a:pt x="0" y="1455703"/>
                  </a:lnTo>
                  <a:lnTo>
                    <a:pt x="6508" y="1442222"/>
                  </a:lnTo>
                  <a:lnTo>
                    <a:pt x="26776" y="1401537"/>
                  </a:lnTo>
                  <a:lnTo>
                    <a:pt x="47527" y="1361139"/>
                  </a:lnTo>
                  <a:lnTo>
                    <a:pt x="68759" y="1321030"/>
                  </a:lnTo>
                  <a:lnTo>
                    <a:pt x="90467" y="1281215"/>
                  </a:lnTo>
                  <a:lnTo>
                    <a:pt x="112647" y="1241698"/>
                  </a:lnTo>
                  <a:lnTo>
                    <a:pt x="135297" y="1202482"/>
                  </a:lnTo>
                  <a:lnTo>
                    <a:pt x="158411" y="1163572"/>
                  </a:lnTo>
                  <a:lnTo>
                    <a:pt x="181987" y="1124970"/>
                  </a:lnTo>
                  <a:lnTo>
                    <a:pt x="206020" y="1086681"/>
                  </a:lnTo>
                  <a:lnTo>
                    <a:pt x="230507" y="1048709"/>
                  </a:lnTo>
                  <a:lnTo>
                    <a:pt x="255444" y="1011058"/>
                  </a:lnTo>
                  <a:lnTo>
                    <a:pt x="280827" y="973730"/>
                  </a:lnTo>
                  <a:lnTo>
                    <a:pt x="306652" y="936731"/>
                  </a:lnTo>
                  <a:lnTo>
                    <a:pt x="332915" y="900063"/>
                  </a:lnTo>
                  <a:lnTo>
                    <a:pt x="359613" y="863731"/>
                  </a:lnTo>
                  <a:lnTo>
                    <a:pt x="386742" y="827739"/>
                  </a:lnTo>
                  <a:lnTo>
                    <a:pt x="414299" y="792089"/>
                  </a:lnTo>
                  <a:lnTo>
                    <a:pt x="442278" y="756787"/>
                  </a:lnTo>
                  <a:lnTo>
                    <a:pt x="470677" y="721836"/>
                  </a:lnTo>
                  <a:lnTo>
                    <a:pt x="499491" y="687239"/>
                  </a:lnTo>
                  <a:lnTo>
                    <a:pt x="528717" y="653001"/>
                  </a:lnTo>
                  <a:lnTo>
                    <a:pt x="558352" y="619125"/>
                  </a:lnTo>
                  <a:lnTo>
                    <a:pt x="588390" y="585616"/>
                  </a:lnTo>
                  <a:lnTo>
                    <a:pt x="618829" y="552476"/>
                  </a:lnTo>
                  <a:lnTo>
                    <a:pt x="649665" y="519710"/>
                  </a:lnTo>
                  <a:lnTo>
                    <a:pt x="680894" y="487321"/>
                  </a:lnTo>
                  <a:lnTo>
                    <a:pt x="712511" y="455314"/>
                  </a:lnTo>
                  <a:lnTo>
                    <a:pt x="744514" y="423692"/>
                  </a:lnTo>
                  <a:lnTo>
                    <a:pt x="776899" y="392458"/>
                  </a:lnTo>
                  <a:lnTo>
                    <a:pt x="809661" y="361618"/>
                  </a:lnTo>
                  <a:lnTo>
                    <a:pt x="842797" y="331174"/>
                  </a:lnTo>
                  <a:lnTo>
                    <a:pt x="876303" y="301130"/>
                  </a:lnTo>
                  <a:lnTo>
                    <a:pt x="910175" y="271491"/>
                  </a:lnTo>
                  <a:lnTo>
                    <a:pt x="944410" y="242260"/>
                  </a:lnTo>
                  <a:lnTo>
                    <a:pt x="979003" y="213440"/>
                  </a:lnTo>
                  <a:lnTo>
                    <a:pt x="1013951" y="185036"/>
                  </a:lnTo>
                  <a:lnTo>
                    <a:pt x="1049251" y="157051"/>
                  </a:lnTo>
                  <a:lnTo>
                    <a:pt x="1084897" y="129489"/>
                  </a:lnTo>
                  <a:lnTo>
                    <a:pt x="1120888" y="102355"/>
                  </a:lnTo>
                  <a:lnTo>
                    <a:pt x="1157217" y="75651"/>
                  </a:lnTo>
                  <a:lnTo>
                    <a:pt x="1193883" y="49382"/>
                  </a:lnTo>
                  <a:lnTo>
                    <a:pt x="1230881" y="23551"/>
                  </a:lnTo>
                  <a:lnTo>
                    <a:pt x="1265506" y="0"/>
                  </a:lnTo>
                  <a:lnTo>
                    <a:pt x="1265506" y="145570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47509"/>
              <a:ext cx="18288635" cy="10240010"/>
            </a:xfrm>
            <a:custGeom>
              <a:avLst/>
              <a:gdLst/>
              <a:ahLst/>
              <a:cxnLst/>
              <a:rect l="l" t="t" r="r" b="b"/>
              <a:pathLst>
                <a:path w="18288635" h="10240010">
                  <a:moveTo>
                    <a:pt x="1969350" y="0"/>
                  </a:moveTo>
                  <a:lnTo>
                    <a:pt x="1684451" y="0"/>
                  </a:lnTo>
                  <a:lnTo>
                    <a:pt x="1682762" y="47942"/>
                  </a:lnTo>
                  <a:lnTo>
                    <a:pt x="1677784" y="94970"/>
                  </a:lnTo>
                  <a:lnTo>
                    <a:pt x="1669605" y="140995"/>
                  </a:lnTo>
                  <a:lnTo>
                    <a:pt x="1658353" y="185877"/>
                  </a:lnTo>
                  <a:lnTo>
                    <a:pt x="1644142" y="229514"/>
                  </a:lnTo>
                  <a:lnTo>
                    <a:pt x="1627098" y="271792"/>
                  </a:lnTo>
                  <a:lnTo>
                    <a:pt x="1607312" y="312597"/>
                  </a:lnTo>
                  <a:lnTo>
                    <a:pt x="1584921" y="351815"/>
                  </a:lnTo>
                  <a:lnTo>
                    <a:pt x="1560017" y="389318"/>
                  </a:lnTo>
                  <a:lnTo>
                    <a:pt x="1532737" y="425018"/>
                  </a:lnTo>
                  <a:lnTo>
                    <a:pt x="1503172" y="458787"/>
                  </a:lnTo>
                  <a:lnTo>
                    <a:pt x="1471447" y="490499"/>
                  </a:lnTo>
                  <a:lnTo>
                    <a:pt x="1437690" y="520065"/>
                  </a:lnTo>
                  <a:lnTo>
                    <a:pt x="1401991" y="547344"/>
                  </a:lnTo>
                  <a:lnTo>
                    <a:pt x="1364475" y="572249"/>
                  </a:lnTo>
                  <a:lnTo>
                    <a:pt x="1325270" y="594639"/>
                  </a:lnTo>
                  <a:lnTo>
                    <a:pt x="1284465" y="614426"/>
                  </a:lnTo>
                  <a:lnTo>
                    <a:pt x="1242187" y="631482"/>
                  </a:lnTo>
                  <a:lnTo>
                    <a:pt x="1198549" y="645680"/>
                  </a:lnTo>
                  <a:lnTo>
                    <a:pt x="1153655" y="656932"/>
                  </a:lnTo>
                  <a:lnTo>
                    <a:pt x="1107643" y="665111"/>
                  </a:lnTo>
                  <a:lnTo>
                    <a:pt x="1060615" y="670102"/>
                  </a:lnTo>
                  <a:lnTo>
                    <a:pt x="1012672" y="671779"/>
                  </a:lnTo>
                  <a:lnTo>
                    <a:pt x="964730" y="670102"/>
                  </a:lnTo>
                  <a:lnTo>
                    <a:pt x="917702" y="665111"/>
                  </a:lnTo>
                  <a:lnTo>
                    <a:pt x="871677" y="656932"/>
                  </a:lnTo>
                  <a:lnTo>
                    <a:pt x="826795" y="645680"/>
                  </a:lnTo>
                  <a:lnTo>
                    <a:pt x="783158" y="631482"/>
                  </a:lnTo>
                  <a:lnTo>
                    <a:pt x="740879" y="614426"/>
                  </a:lnTo>
                  <a:lnTo>
                    <a:pt x="700074" y="594639"/>
                  </a:lnTo>
                  <a:lnTo>
                    <a:pt x="660869" y="572249"/>
                  </a:lnTo>
                  <a:lnTo>
                    <a:pt x="623354" y="547344"/>
                  </a:lnTo>
                  <a:lnTo>
                    <a:pt x="587654" y="520065"/>
                  </a:lnTo>
                  <a:lnTo>
                    <a:pt x="553885" y="490499"/>
                  </a:lnTo>
                  <a:lnTo>
                    <a:pt x="522173" y="458787"/>
                  </a:lnTo>
                  <a:lnTo>
                    <a:pt x="492607" y="425018"/>
                  </a:lnTo>
                  <a:lnTo>
                    <a:pt x="465328" y="389318"/>
                  </a:lnTo>
                  <a:lnTo>
                    <a:pt x="440423" y="351815"/>
                  </a:lnTo>
                  <a:lnTo>
                    <a:pt x="418033" y="312597"/>
                  </a:lnTo>
                  <a:lnTo>
                    <a:pt x="398246" y="271792"/>
                  </a:lnTo>
                  <a:lnTo>
                    <a:pt x="381190" y="229514"/>
                  </a:lnTo>
                  <a:lnTo>
                    <a:pt x="366991" y="185877"/>
                  </a:lnTo>
                  <a:lnTo>
                    <a:pt x="355739" y="140995"/>
                  </a:lnTo>
                  <a:lnTo>
                    <a:pt x="347560" y="94970"/>
                  </a:lnTo>
                  <a:lnTo>
                    <a:pt x="342569" y="47942"/>
                  </a:lnTo>
                  <a:lnTo>
                    <a:pt x="340893" y="0"/>
                  </a:lnTo>
                  <a:lnTo>
                    <a:pt x="54368" y="0"/>
                  </a:lnTo>
                  <a:lnTo>
                    <a:pt x="55537" y="47840"/>
                  </a:lnTo>
                  <a:lnTo>
                    <a:pt x="59016" y="95059"/>
                  </a:lnTo>
                  <a:lnTo>
                    <a:pt x="64757" y="141630"/>
                  </a:lnTo>
                  <a:lnTo>
                    <a:pt x="72694" y="187477"/>
                  </a:lnTo>
                  <a:lnTo>
                    <a:pt x="82765" y="232549"/>
                  </a:lnTo>
                  <a:lnTo>
                    <a:pt x="94932" y="276796"/>
                  </a:lnTo>
                  <a:lnTo>
                    <a:pt x="109131" y="320167"/>
                  </a:lnTo>
                  <a:lnTo>
                    <a:pt x="125310" y="362597"/>
                  </a:lnTo>
                  <a:lnTo>
                    <a:pt x="143421" y="404025"/>
                  </a:lnTo>
                  <a:lnTo>
                    <a:pt x="163398" y="444423"/>
                  </a:lnTo>
                  <a:lnTo>
                    <a:pt x="185191" y="483704"/>
                  </a:lnTo>
                  <a:lnTo>
                    <a:pt x="208737" y="521843"/>
                  </a:lnTo>
                  <a:lnTo>
                    <a:pt x="233997" y="558761"/>
                  </a:lnTo>
                  <a:lnTo>
                    <a:pt x="260896" y="594410"/>
                  </a:lnTo>
                  <a:lnTo>
                    <a:pt x="289394" y="628751"/>
                  </a:lnTo>
                  <a:lnTo>
                    <a:pt x="319443" y="661708"/>
                  </a:lnTo>
                  <a:lnTo>
                    <a:pt x="350964" y="693229"/>
                  </a:lnTo>
                  <a:lnTo>
                    <a:pt x="383921" y="723277"/>
                  </a:lnTo>
                  <a:lnTo>
                    <a:pt x="418261" y="751776"/>
                  </a:lnTo>
                  <a:lnTo>
                    <a:pt x="453910" y="778675"/>
                  </a:lnTo>
                  <a:lnTo>
                    <a:pt x="490829" y="803935"/>
                  </a:lnTo>
                  <a:lnTo>
                    <a:pt x="528967" y="827481"/>
                  </a:lnTo>
                  <a:lnTo>
                    <a:pt x="568248" y="849274"/>
                  </a:lnTo>
                  <a:lnTo>
                    <a:pt x="608647" y="869251"/>
                  </a:lnTo>
                  <a:lnTo>
                    <a:pt x="650074" y="887361"/>
                  </a:lnTo>
                  <a:lnTo>
                    <a:pt x="692505" y="903541"/>
                  </a:lnTo>
                  <a:lnTo>
                    <a:pt x="735876" y="917740"/>
                  </a:lnTo>
                  <a:lnTo>
                    <a:pt x="780122" y="929906"/>
                  </a:lnTo>
                  <a:lnTo>
                    <a:pt x="825195" y="939977"/>
                  </a:lnTo>
                  <a:lnTo>
                    <a:pt x="871042" y="947915"/>
                  </a:lnTo>
                  <a:lnTo>
                    <a:pt x="917613" y="953655"/>
                  </a:lnTo>
                  <a:lnTo>
                    <a:pt x="964831" y="957135"/>
                  </a:lnTo>
                  <a:lnTo>
                    <a:pt x="1012672" y="958303"/>
                  </a:lnTo>
                  <a:lnTo>
                    <a:pt x="1060500" y="957135"/>
                  </a:lnTo>
                  <a:lnTo>
                    <a:pt x="1107719" y="953655"/>
                  </a:lnTo>
                  <a:lnTo>
                    <a:pt x="1154264" y="947915"/>
                  </a:lnTo>
                  <a:lnTo>
                    <a:pt x="1200086" y="939977"/>
                  </a:lnTo>
                  <a:lnTo>
                    <a:pt x="1245120" y="929906"/>
                  </a:lnTo>
                  <a:lnTo>
                    <a:pt x="1289329" y="917740"/>
                  </a:lnTo>
                  <a:lnTo>
                    <a:pt x="1332649" y="903541"/>
                  </a:lnTo>
                  <a:lnTo>
                    <a:pt x="1375029" y="887361"/>
                  </a:lnTo>
                  <a:lnTo>
                    <a:pt x="1416405" y="869251"/>
                  </a:lnTo>
                  <a:lnTo>
                    <a:pt x="1456740" y="849274"/>
                  </a:lnTo>
                  <a:lnTo>
                    <a:pt x="1495958" y="827481"/>
                  </a:lnTo>
                  <a:lnTo>
                    <a:pt x="1534020" y="803935"/>
                  </a:lnTo>
                  <a:lnTo>
                    <a:pt x="1570875" y="778675"/>
                  </a:lnTo>
                  <a:lnTo>
                    <a:pt x="1606461" y="751776"/>
                  </a:lnTo>
                  <a:lnTo>
                    <a:pt x="1640725" y="723277"/>
                  </a:lnTo>
                  <a:lnTo>
                    <a:pt x="1673606" y="693229"/>
                  </a:lnTo>
                  <a:lnTo>
                    <a:pt x="1705063" y="661708"/>
                  </a:lnTo>
                  <a:lnTo>
                    <a:pt x="1735023" y="628751"/>
                  </a:lnTo>
                  <a:lnTo>
                    <a:pt x="1763458" y="594410"/>
                  </a:lnTo>
                  <a:lnTo>
                    <a:pt x="1790293" y="558761"/>
                  </a:lnTo>
                  <a:lnTo>
                    <a:pt x="1815477" y="521843"/>
                  </a:lnTo>
                  <a:lnTo>
                    <a:pt x="1838960" y="483704"/>
                  </a:lnTo>
                  <a:lnTo>
                    <a:pt x="1860677" y="444423"/>
                  </a:lnTo>
                  <a:lnTo>
                    <a:pt x="1880603" y="404025"/>
                  </a:lnTo>
                  <a:lnTo>
                    <a:pt x="1898650" y="362597"/>
                  </a:lnTo>
                  <a:lnTo>
                    <a:pt x="1914779" y="320167"/>
                  </a:lnTo>
                  <a:lnTo>
                    <a:pt x="1928926" y="276796"/>
                  </a:lnTo>
                  <a:lnTo>
                    <a:pt x="1941055" y="232549"/>
                  </a:lnTo>
                  <a:lnTo>
                    <a:pt x="1951101" y="187477"/>
                  </a:lnTo>
                  <a:lnTo>
                    <a:pt x="1959000" y="141630"/>
                  </a:lnTo>
                  <a:lnTo>
                    <a:pt x="1964715" y="95059"/>
                  </a:lnTo>
                  <a:lnTo>
                    <a:pt x="1968182" y="47840"/>
                  </a:lnTo>
                  <a:lnTo>
                    <a:pt x="1969350" y="0"/>
                  </a:lnTo>
                  <a:close/>
                </a:path>
                <a:path w="18288635" h="10240010">
                  <a:moveTo>
                    <a:pt x="18287988" y="9795345"/>
                  </a:moveTo>
                  <a:lnTo>
                    <a:pt x="0" y="9795345"/>
                  </a:lnTo>
                  <a:lnTo>
                    <a:pt x="0" y="9842970"/>
                  </a:lnTo>
                  <a:lnTo>
                    <a:pt x="18287988" y="9842970"/>
                  </a:lnTo>
                  <a:lnTo>
                    <a:pt x="18287988" y="9795345"/>
                  </a:lnTo>
                  <a:close/>
                </a:path>
                <a:path w="18288635" h="10240010">
                  <a:moveTo>
                    <a:pt x="18288153" y="9881044"/>
                  </a:moveTo>
                  <a:lnTo>
                    <a:pt x="0" y="9881044"/>
                  </a:lnTo>
                  <a:lnTo>
                    <a:pt x="0" y="10239489"/>
                  </a:lnTo>
                  <a:lnTo>
                    <a:pt x="18288153" y="10239489"/>
                  </a:lnTo>
                  <a:lnTo>
                    <a:pt x="18288153" y="98810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655245" y="8607965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39" y="241357"/>
              <a:ext cx="194965" cy="162808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6436202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859174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0" y="1097279"/>
              <a:ext cx="1731263" cy="167639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5484942" y="1543332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3"/>
                  </a:moveTo>
                  <a:lnTo>
                    <a:pt x="247649" y="980943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5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599309" y="4216064"/>
              <a:ext cx="1349375" cy="0"/>
            </a:xfrm>
            <a:custGeom>
              <a:avLst/>
              <a:gdLst/>
              <a:ahLst/>
              <a:cxnLst/>
              <a:rect l="l" t="t" r="r" b="b"/>
              <a:pathLst>
                <a:path w="1349375">
                  <a:moveTo>
                    <a:pt x="134888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967278" y="3522600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0"/>
                  </a:moveTo>
                  <a:lnTo>
                    <a:pt x="0" y="1348889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948199" y="3503520"/>
              <a:ext cx="537210" cy="1358900"/>
            </a:xfrm>
            <a:custGeom>
              <a:avLst/>
              <a:gdLst/>
              <a:ahLst/>
              <a:cxnLst/>
              <a:rect l="l" t="t" r="r" b="b"/>
              <a:pathLst>
                <a:path w="537210" h="1358900">
                  <a:moveTo>
                    <a:pt x="0" y="0"/>
                  </a:moveTo>
                  <a:lnTo>
                    <a:pt x="536742" y="0"/>
                  </a:lnTo>
                </a:path>
                <a:path w="537210" h="1358900">
                  <a:moveTo>
                    <a:pt x="30597" y="1358414"/>
                  </a:moveTo>
                  <a:lnTo>
                    <a:pt x="536742" y="1358414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3243966" y="4216064"/>
              <a:ext cx="1349375" cy="0"/>
            </a:xfrm>
            <a:custGeom>
              <a:avLst/>
              <a:gdLst/>
              <a:ahLst/>
              <a:cxnLst/>
              <a:rect l="l" t="t" r="r" b="b"/>
              <a:pathLst>
                <a:path w="1349375">
                  <a:moveTo>
                    <a:pt x="134888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3234472" y="3522600"/>
              <a:ext cx="0" cy="1349375"/>
            </a:xfrm>
            <a:custGeom>
              <a:avLst/>
              <a:gdLst/>
              <a:ahLst/>
              <a:cxnLst/>
              <a:rect l="l" t="t" r="r" b="b"/>
              <a:pathLst>
                <a:path h="1349375">
                  <a:moveTo>
                    <a:pt x="0" y="0"/>
                  </a:moveTo>
                  <a:lnTo>
                    <a:pt x="0" y="1348889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2708449" y="3503520"/>
              <a:ext cx="547370" cy="1358900"/>
            </a:xfrm>
            <a:custGeom>
              <a:avLst/>
              <a:gdLst/>
              <a:ahLst/>
              <a:cxnLst/>
              <a:rect l="l" t="t" r="r" b="b"/>
              <a:pathLst>
                <a:path w="547369" h="1358900">
                  <a:moveTo>
                    <a:pt x="0" y="0"/>
                  </a:moveTo>
                  <a:lnTo>
                    <a:pt x="535518" y="0"/>
                  </a:lnTo>
                </a:path>
                <a:path w="547369" h="1358900">
                  <a:moveTo>
                    <a:pt x="0" y="1358414"/>
                  </a:moveTo>
                  <a:lnTo>
                    <a:pt x="547064" y="1358414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598997" y="6116106"/>
              <a:ext cx="1886585" cy="0"/>
            </a:xfrm>
            <a:custGeom>
              <a:avLst/>
              <a:gdLst/>
              <a:ahLst/>
              <a:cxnLst/>
              <a:rect l="l" t="t" r="r" b="b"/>
              <a:pathLst>
                <a:path w="1886585">
                  <a:moveTo>
                    <a:pt x="1886072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99711" y="2057550"/>
              <a:ext cx="5186045" cy="0"/>
            </a:xfrm>
            <a:custGeom>
              <a:avLst/>
              <a:gdLst/>
              <a:ahLst/>
              <a:cxnLst/>
              <a:rect l="l" t="t" r="r" b="b"/>
              <a:pathLst>
                <a:path w="5186045">
                  <a:moveTo>
                    <a:pt x="518559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2716970" y="2057550"/>
              <a:ext cx="5186045" cy="0"/>
            </a:xfrm>
            <a:custGeom>
              <a:avLst/>
              <a:gdLst/>
              <a:ahLst/>
              <a:cxnLst/>
              <a:rect l="l" t="t" r="r" b="b"/>
              <a:pathLst>
                <a:path w="5186044">
                  <a:moveTo>
                    <a:pt x="518559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71241" y="2024304"/>
              <a:ext cx="0" cy="6551930"/>
            </a:xfrm>
            <a:custGeom>
              <a:avLst/>
              <a:gdLst/>
              <a:ahLst/>
              <a:cxnLst/>
              <a:rect l="l" t="t" r="r" b="b"/>
              <a:pathLst>
                <a:path h="6551930">
                  <a:moveTo>
                    <a:pt x="0" y="0"/>
                  </a:moveTo>
                  <a:lnTo>
                    <a:pt x="0" y="6551912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7921724" y="2052098"/>
              <a:ext cx="0" cy="6551930"/>
            </a:xfrm>
            <a:custGeom>
              <a:avLst/>
              <a:gdLst/>
              <a:ahLst/>
              <a:cxnLst/>
              <a:rect l="l" t="t" r="r" b="b"/>
              <a:pathLst>
                <a:path h="6551930">
                  <a:moveTo>
                    <a:pt x="0" y="0"/>
                  </a:moveTo>
                  <a:lnTo>
                    <a:pt x="0" y="6551912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2708066" y="6216184"/>
              <a:ext cx="1490980" cy="0"/>
            </a:xfrm>
            <a:custGeom>
              <a:avLst/>
              <a:gdLst/>
              <a:ahLst/>
              <a:cxnLst/>
              <a:rect l="l" t="t" r="r" b="b"/>
              <a:pathLst>
                <a:path w="1490980">
                  <a:moveTo>
                    <a:pt x="0" y="0"/>
                  </a:moveTo>
                  <a:lnTo>
                    <a:pt x="149042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504825" y="3706543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358140">
              <a:lnSpc>
                <a:spcPct val="100000"/>
              </a:lnSpc>
              <a:spcBef>
                <a:spcPts val="1935"/>
              </a:spcBef>
            </a:pPr>
            <a:r>
              <a:rPr sz="29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Cosmetics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3678425" y="3706543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358140">
              <a:lnSpc>
                <a:spcPct val="100000"/>
              </a:lnSpc>
              <a:spcBef>
                <a:spcPts val="1935"/>
              </a:spcBef>
            </a:pPr>
            <a:r>
              <a:rPr sz="29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Cosmetics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484942" y="3038625"/>
            <a:ext cx="3506470" cy="9810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45745" rIns="0" bIns="0" rtlCol="0">
            <a:spAutoFit/>
          </a:bodyPr>
          <a:lstStyle/>
          <a:p>
            <a:pPr marL="231140">
              <a:lnSpc>
                <a:spcPct val="100000"/>
              </a:lnSpc>
              <a:spcBef>
                <a:spcPts val="1935"/>
              </a:spcBef>
            </a:pPr>
            <a:r>
              <a:rPr sz="29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Skin</a:t>
            </a:r>
            <a:r>
              <a:rPr sz="29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Lucida Sans Unicode"/>
                <a:cs typeface="Lucida Sans Unicode"/>
              </a:rPr>
              <a:t>care</a:t>
            </a:r>
            <a:r>
              <a:rPr sz="29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202339" y="3038625"/>
            <a:ext cx="3506470" cy="9810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45745" rIns="0" bIns="0" rtlCol="0">
            <a:spAutoFit/>
          </a:bodyPr>
          <a:lstStyle/>
          <a:p>
            <a:pPr marL="231140">
              <a:lnSpc>
                <a:spcPct val="100000"/>
              </a:lnSpc>
              <a:spcBef>
                <a:spcPts val="1935"/>
              </a:spcBef>
            </a:pPr>
            <a:r>
              <a:rPr sz="29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Skin</a:t>
            </a:r>
            <a:r>
              <a:rPr sz="29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Lucida Sans Unicode"/>
                <a:cs typeface="Lucida Sans Unicode"/>
              </a:rPr>
              <a:t>care</a:t>
            </a:r>
            <a:r>
              <a:rPr sz="29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484942" y="4216064"/>
            <a:ext cx="3506470" cy="9810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45745" rIns="0" bIns="0" rtlCol="0">
            <a:spAutoFit/>
          </a:bodyPr>
          <a:lstStyle/>
          <a:p>
            <a:pPr marL="332105">
              <a:lnSpc>
                <a:spcPct val="100000"/>
              </a:lnSpc>
              <a:spcBef>
                <a:spcPts val="1935"/>
              </a:spcBef>
            </a:pPr>
            <a:r>
              <a:rPr sz="29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Makeup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202339" y="4216064"/>
            <a:ext cx="3506470" cy="9810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45745" rIns="0" bIns="0" rtlCol="0">
            <a:spAutoFit/>
          </a:bodyPr>
          <a:lstStyle/>
          <a:p>
            <a:pPr marL="332105">
              <a:lnSpc>
                <a:spcPct val="100000"/>
              </a:lnSpc>
              <a:spcBef>
                <a:spcPts val="1935"/>
              </a:spcBef>
            </a:pPr>
            <a:r>
              <a:rPr sz="29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Makeup</a:t>
            </a:r>
            <a:r>
              <a:rPr sz="29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485192" y="5397034"/>
            <a:ext cx="3505835" cy="14382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30504" rIns="0" bIns="0" rtlCol="0">
            <a:spAutoFit/>
          </a:bodyPr>
          <a:lstStyle/>
          <a:p>
            <a:pPr marL="1120775" marR="201295" indent="-861060">
              <a:lnSpc>
                <a:spcPct val="103400"/>
              </a:lnSpc>
              <a:spcBef>
                <a:spcPts val="1814"/>
              </a:spcBef>
            </a:pP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Hair</a:t>
            </a:r>
            <a:r>
              <a:rPr sz="29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styling</a:t>
            </a:r>
            <a:r>
              <a:rPr sz="29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tools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202590" y="5397034"/>
            <a:ext cx="3505835" cy="1438275"/>
          </a:xfrm>
          <a:prstGeom prst="rect">
            <a:avLst/>
          </a:prstGeom>
          <a:solidFill>
            <a:srgbClr val="003A86"/>
          </a:solidFill>
        </p:spPr>
        <p:txBody>
          <a:bodyPr vert="horz" wrap="square" lIns="0" tIns="230504" rIns="0" bIns="0" rtlCol="0">
            <a:spAutoFit/>
          </a:bodyPr>
          <a:lstStyle/>
          <a:p>
            <a:pPr marL="1120775" marR="201295" indent="-861060">
              <a:lnSpc>
                <a:spcPct val="103400"/>
              </a:lnSpc>
              <a:spcBef>
                <a:spcPts val="1814"/>
              </a:spcBef>
            </a:pP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Hair</a:t>
            </a:r>
            <a:r>
              <a:rPr sz="29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styling</a:t>
            </a:r>
            <a:r>
              <a:rPr sz="29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tools </a:t>
            </a:r>
            <a:r>
              <a:rPr sz="29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locator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04825" y="5647340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241300">
              <a:lnSpc>
                <a:spcPct val="100000"/>
              </a:lnSpc>
              <a:spcBef>
                <a:spcPts val="1935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Accessories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3678425" y="5647340"/>
            <a:ext cx="4027804" cy="981075"/>
          </a:xfrm>
          <a:custGeom>
            <a:avLst/>
            <a:gdLst/>
            <a:ahLst/>
            <a:cxnLst/>
            <a:rect l="l" t="t" r="r" b="b"/>
            <a:pathLst>
              <a:path w="4027805" h="981075">
                <a:moveTo>
                  <a:pt x="4027235" y="980944"/>
                </a:moveTo>
                <a:lnTo>
                  <a:pt x="0" y="980944"/>
                </a:lnTo>
                <a:lnTo>
                  <a:pt x="0" y="0"/>
                </a:lnTo>
                <a:lnTo>
                  <a:pt x="4027235" y="0"/>
                </a:lnTo>
                <a:lnTo>
                  <a:pt x="4027235" y="980944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13678425" y="5647340"/>
            <a:ext cx="4027804" cy="981075"/>
          </a:xfrm>
          <a:prstGeom prst="rect">
            <a:avLst/>
          </a:prstGeom>
        </p:spPr>
        <p:txBody>
          <a:bodyPr vert="horz" wrap="square" lIns="0" tIns="245745" rIns="0" bIns="0" rtlCol="0">
            <a:spAutoFit/>
          </a:bodyPr>
          <a:lstStyle/>
          <a:p>
            <a:pPr marL="241300">
              <a:lnSpc>
                <a:spcPct val="100000"/>
              </a:lnSpc>
              <a:spcBef>
                <a:spcPts val="1935"/>
              </a:spcBef>
            </a:pPr>
            <a:r>
              <a:rPr sz="29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Accessories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04825" y="6795493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170815">
              <a:lnSpc>
                <a:spcPct val="100000"/>
              </a:lnSpc>
              <a:spcBef>
                <a:spcPts val="1935"/>
              </a:spcBef>
            </a:pPr>
            <a:r>
              <a:rPr sz="290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Segregation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3678425" y="6795493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170815">
              <a:lnSpc>
                <a:spcPct val="100000"/>
              </a:lnSpc>
              <a:spcBef>
                <a:spcPts val="1935"/>
              </a:spcBef>
            </a:pPr>
            <a:r>
              <a:rPr sz="290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Segregation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504825" y="7966936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450850">
              <a:lnSpc>
                <a:spcPct val="100000"/>
              </a:lnSpc>
              <a:spcBef>
                <a:spcPts val="1935"/>
              </a:spcBef>
            </a:pPr>
            <a:r>
              <a:rPr sz="29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Receiving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 dirty="0">
              <a:latin typeface="Lucida Sans Unicode"/>
              <a:cs typeface="Lucida Sans Unicod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3678425" y="7966936"/>
            <a:ext cx="4027804" cy="981075"/>
          </a:xfrm>
          <a:prstGeom prst="rect">
            <a:avLst/>
          </a:prstGeom>
          <a:solidFill>
            <a:srgbClr val="1F539E"/>
          </a:solidFill>
        </p:spPr>
        <p:txBody>
          <a:bodyPr vert="horz" wrap="square" lIns="0" tIns="245745" rIns="0" bIns="0" rtlCol="0">
            <a:spAutoFit/>
          </a:bodyPr>
          <a:lstStyle/>
          <a:p>
            <a:pPr marL="450850">
              <a:lnSpc>
                <a:spcPct val="100000"/>
              </a:lnSpc>
              <a:spcBef>
                <a:spcPts val="1935"/>
              </a:spcBef>
            </a:pPr>
            <a:r>
              <a:rPr sz="29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Receiving</a:t>
            </a:r>
            <a:r>
              <a:rPr sz="29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20" dirty="0"/>
              <a:t>MULTI-</a:t>
            </a:r>
            <a:r>
              <a:rPr spc="-640" dirty="0"/>
              <a:t>ORGANIZATION</a:t>
            </a:r>
            <a:r>
              <a:rPr spc="-35" dirty="0"/>
              <a:t> </a:t>
            </a:r>
            <a:r>
              <a:rPr spc="-505" dirty="0"/>
              <a:t>STRUCTURE.</a:t>
            </a:r>
          </a:p>
        </p:txBody>
      </p:sp>
      <p:sp>
        <p:nvSpPr>
          <p:cNvPr id="43" name="object 43"/>
          <p:cNvSpPr txBox="1"/>
          <p:nvPr/>
        </p:nvSpPr>
        <p:spPr>
          <a:xfrm>
            <a:off x="5650836" y="1778883"/>
            <a:ext cx="698627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spc="125" dirty="0">
                <a:solidFill>
                  <a:srgbClr val="FFFFFF"/>
                </a:solidFill>
                <a:latin typeface="Lucida Sans Unicode"/>
                <a:cs typeface="Lucida Sans Unicode"/>
              </a:rPr>
              <a:t>Warehouses</a:t>
            </a:r>
            <a:r>
              <a:rPr sz="29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Inventory</a:t>
            </a:r>
            <a:r>
              <a:rPr sz="29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Organization</a:t>
            </a:r>
            <a:endParaRPr sz="2900">
              <a:latin typeface="Lucida Sans Unicode"/>
              <a:cs typeface="Lucida Sans Unicode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1261512" y="1332599"/>
            <a:ext cx="2893060" cy="1375410"/>
          </a:xfrm>
          <a:custGeom>
            <a:avLst/>
            <a:gdLst/>
            <a:ahLst/>
            <a:cxnLst/>
            <a:rect l="l" t="t" r="r" b="b"/>
            <a:pathLst>
              <a:path w="2893060" h="1375410">
                <a:moveTo>
                  <a:pt x="2548776" y="1375410"/>
                </a:moveTo>
                <a:lnTo>
                  <a:pt x="343852" y="1375410"/>
                </a:lnTo>
                <a:lnTo>
                  <a:pt x="297193" y="1372271"/>
                </a:lnTo>
                <a:lnTo>
                  <a:pt x="252442" y="1363127"/>
                </a:lnTo>
                <a:lnTo>
                  <a:pt x="210009" y="1348388"/>
                </a:lnTo>
                <a:lnTo>
                  <a:pt x="170303" y="1328464"/>
                </a:lnTo>
                <a:lnTo>
                  <a:pt x="133734" y="1303764"/>
                </a:lnTo>
                <a:lnTo>
                  <a:pt x="100712" y="1274698"/>
                </a:lnTo>
                <a:lnTo>
                  <a:pt x="71646" y="1241675"/>
                </a:lnTo>
                <a:lnTo>
                  <a:pt x="46945" y="1205106"/>
                </a:lnTo>
                <a:lnTo>
                  <a:pt x="27021" y="1165400"/>
                </a:lnTo>
                <a:lnTo>
                  <a:pt x="12282" y="1122967"/>
                </a:lnTo>
                <a:lnTo>
                  <a:pt x="3138" y="1078216"/>
                </a:lnTo>
                <a:lnTo>
                  <a:pt x="0" y="1031557"/>
                </a:lnTo>
                <a:lnTo>
                  <a:pt x="0" y="343852"/>
                </a:lnTo>
                <a:lnTo>
                  <a:pt x="3138" y="297193"/>
                </a:lnTo>
                <a:lnTo>
                  <a:pt x="12282" y="252442"/>
                </a:lnTo>
                <a:lnTo>
                  <a:pt x="27021" y="210009"/>
                </a:lnTo>
                <a:lnTo>
                  <a:pt x="46945" y="170303"/>
                </a:lnTo>
                <a:lnTo>
                  <a:pt x="71646" y="133734"/>
                </a:lnTo>
                <a:lnTo>
                  <a:pt x="100712" y="100712"/>
                </a:lnTo>
                <a:lnTo>
                  <a:pt x="133734" y="71645"/>
                </a:lnTo>
                <a:lnTo>
                  <a:pt x="170303" y="46945"/>
                </a:lnTo>
                <a:lnTo>
                  <a:pt x="210009" y="27021"/>
                </a:lnTo>
                <a:lnTo>
                  <a:pt x="252442" y="12282"/>
                </a:lnTo>
                <a:lnTo>
                  <a:pt x="297193" y="3138"/>
                </a:lnTo>
                <a:lnTo>
                  <a:pt x="343852" y="0"/>
                </a:lnTo>
                <a:lnTo>
                  <a:pt x="2548776" y="0"/>
                </a:lnTo>
                <a:lnTo>
                  <a:pt x="2595435" y="3138"/>
                </a:lnTo>
                <a:lnTo>
                  <a:pt x="2640186" y="12282"/>
                </a:lnTo>
                <a:lnTo>
                  <a:pt x="2682619" y="27021"/>
                </a:lnTo>
                <a:lnTo>
                  <a:pt x="2722325" y="46945"/>
                </a:lnTo>
                <a:lnTo>
                  <a:pt x="2758894" y="71645"/>
                </a:lnTo>
                <a:lnTo>
                  <a:pt x="2791917" y="100712"/>
                </a:lnTo>
                <a:lnTo>
                  <a:pt x="2820983" y="133734"/>
                </a:lnTo>
                <a:lnTo>
                  <a:pt x="2845683" y="170303"/>
                </a:lnTo>
                <a:lnTo>
                  <a:pt x="2865607" y="210009"/>
                </a:lnTo>
                <a:lnTo>
                  <a:pt x="2880346" y="252442"/>
                </a:lnTo>
                <a:lnTo>
                  <a:pt x="2889490" y="297193"/>
                </a:lnTo>
                <a:lnTo>
                  <a:pt x="2892629" y="343852"/>
                </a:lnTo>
                <a:lnTo>
                  <a:pt x="2892629" y="1031557"/>
                </a:lnTo>
                <a:lnTo>
                  <a:pt x="2889490" y="1078216"/>
                </a:lnTo>
                <a:lnTo>
                  <a:pt x="2880346" y="1122967"/>
                </a:lnTo>
                <a:lnTo>
                  <a:pt x="2865607" y="1165400"/>
                </a:lnTo>
                <a:lnTo>
                  <a:pt x="2845683" y="1205106"/>
                </a:lnTo>
                <a:lnTo>
                  <a:pt x="2820983" y="1241675"/>
                </a:lnTo>
                <a:lnTo>
                  <a:pt x="2791917" y="1274698"/>
                </a:lnTo>
                <a:lnTo>
                  <a:pt x="2758894" y="1303764"/>
                </a:lnTo>
                <a:lnTo>
                  <a:pt x="2722325" y="1328464"/>
                </a:lnTo>
                <a:lnTo>
                  <a:pt x="2682619" y="1348388"/>
                </a:lnTo>
                <a:lnTo>
                  <a:pt x="2640186" y="1363127"/>
                </a:lnTo>
                <a:lnTo>
                  <a:pt x="2595435" y="1372271"/>
                </a:lnTo>
                <a:lnTo>
                  <a:pt x="2548776" y="1375410"/>
                </a:lnTo>
                <a:close/>
              </a:path>
            </a:pathLst>
          </a:custGeom>
          <a:solidFill>
            <a:srgbClr val="ECE6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559287" y="1549365"/>
            <a:ext cx="2297430" cy="95694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100" spc="135" dirty="0">
                <a:solidFill>
                  <a:srgbClr val="5D17EB"/>
                </a:solidFill>
                <a:latin typeface="Cambria"/>
                <a:cs typeface="Cambria"/>
              </a:rPr>
              <a:t>CAIRO</a:t>
            </a:r>
            <a:endParaRPr sz="6100" dirty="0">
              <a:latin typeface="Cambria"/>
              <a:cs typeface="Cambria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14030999" y="1368398"/>
            <a:ext cx="3099435" cy="1375410"/>
          </a:xfrm>
          <a:custGeom>
            <a:avLst/>
            <a:gdLst/>
            <a:ahLst/>
            <a:cxnLst/>
            <a:rect l="l" t="t" r="r" b="b"/>
            <a:pathLst>
              <a:path w="3099434" h="1375410">
                <a:moveTo>
                  <a:pt x="2755281" y="1375410"/>
                </a:moveTo>
                <a:lnTo>
                  <a:pt x="343852" y="1375410"/>
                </a:lnTo>
                <a:lnTo>
                  <a:pt x="297193" y="1372271"/>
                </a:lnTo>
                <a:lnTo>
                  <a:pt x="252442" y="1363127"/>
                </a:lnTo>
                <a:lnTo>
                  <a:pt x="210009" y="1348388"/>
                </a:lnTo>
                <a:lnTo>
                  <a:pt x="170303" y="1328464"/>
                </a:lnTo>
                <a:lnTo>
                  <a:pt x="133734" y="1303764"/>
                </a:lnTo>
                <a:lnTo>
                  <a:pt x="100712" y="1274698"/>
                </a:lnTo>
                <a:lnTo>
                  <a:pt x="71646" y="1241675"/>
                </a:lnTo>
                <a:lnTo>
                  <a:pt x="46945" y="1205106"/>
                </a:lnTo>
                <a:lnTo>
                  <a:pt x="27021" y="1165400"/>
                </a:lnTo>
                <a:lnTo>
                  <a:pt x="12282" y="1122967"/>
                </a:lnTo>
                <a:lnTo>
                  <a:pt x="3138" y="1078216"/>
                </a:lnTo>
                <a:lnTo>
                  <a:pt x="0" y="1031557"/>
                </a:lnTo>
                <a:lnTo>
                  <a:pt x="0" y="343852"/>
                </a:lnTo>
                <a:lnTo>
                  <a:pt x="3138" y="297193"/>
                </a:lnTo>
                <a:lnTo>
                  <a:pt x="12282" y="252442"/>
                </a:lnTo>
                <a:lnTo>
                  <a:pt x="27021" y="210009"/>
                </a:lnTo>
                <a:lnTo>
                  <a:pt x="46945" y="170303"/>
                </a:lnTo>
                <a:lnTo>
                  <a:pt x="71646" y="133734"/>
                </a:lnTo>
                <a:lnTo>
                  <a:pt x="100712" y="100712"/>
                </a:lnTo>
                <a:lnTo>
                  <a:pt x="133734" y="71645"/>
                </a:lnTo>
                <a:lnTo>
                  <a:pt x="170303" y="46945"/>
                </a:lnTo>
                <a:lnTo>
                  <a:pt x="210009" y="27021"/>
                </a:lnTo>
                <a:lnTo>
                  <a:pt x="252442" y="12282"/>
                </a:lnTo>
                <a:lnTo>
                  <a:pt x="297193" y="3138"/>
                </a:lnTo>
                <a:lnTo>
                  <a:pt x="343852" y="0"/>
                </a:lnTo>
                <a:lnTo>
                  <a:pt x="2755281" y="0"/>
                </a:lnTo>
                <a:lnTo>
                  <a:pt x="2801940" y="3138"/>
                </a:lnTo>
                <a:lnTo>
                  <a:pt x="2846691" y="12282"/>
                </a:lnTo>
                <a:lnTo>
                  <a:pt x="2889124" y="27021"/>
                </a:lnTo>
                <a:lnTo>
                  <a:pt x="2928830" y="46945"/>
                </a:lnTo>
                <a:lnTo>
                  <a:pt x="2965399" y="71645"/>
                </a:lnTo>
                <a:lnTo>
                  <a:pt x="2998422" y="100712"/>
                </a:lnTo>
                <a:lnTo>
                  <a:pt x="3027488" y="133734"/>
                </a:lnTo>
                <a:lnTo>
                  <a:pt x="3052188" y="170303"/>
                </a:lnTo>
                <a:lnTo>
                  <a:pt x="3072112" y="210009"/>
                </a:lnTo>
                <a:lnTo>
                  <a:pt x="3086851" y="252442"/>
                </a:lnTo>
                <a:lnTo>
                  <a:pt x="3095995" y="297193"/>
                </a:lnTo>
                <a:lnTo>
                  <a:pt x="3099134" y="343852"/>
                </a:lnTo>
                <a:lnTo>
                  <a:pt x="3099134" y="1031557"/>
                </a:lnTo>
                <a:lnTo>
                  <a:pt x="3095995" y="1078216"/>
                </a:lnTo>
                <a:lnTo>
                  <a:pt x="3086851" y="1122967"/>
                </a:lnTo>
                <a:lnTo>
                  <a:pt x="3072112" y="1165400"/>
                </a:lnTo>
                <a:lnTo>
                  <a:pt x="3052188" y="1205106"/>
                </a:lnTo>
                <a:lnTo>
                  <a:pt x="3027488" y="1241675"/>
                </a:lnTo>
                <a:lnTo>
                  <a:pt x="2998422" y="1274698"/>
                </a:lnTo>
                <a:lnTo>
                  <a:pt x="2965399" y="1303764"/>
                </a:lnTo>
                <a:lnTo>
                  <a:pt x="2928830" y="1328464"/>
                </a:lnTo>
                <a:lnTo>
                  <a:pt x="2889124" y="1348388"/>
                </a:lnTo>
                <a:lnTo>
                  <a:pt x="2846691" y="1363127"/>
                </a:lnTo>
                <a:lnTo>
                  <a:pt x="2801940" y="1372271"/>
                </a:lnTo>
                <a:lnTo>
                  <a:pt x="2755281" y="1375410"/>
                </a:lnTo>
                <a:close/>
              </a:path>
            </a:pathLst>
          </a:custGeom>
          <a:solidFill>
            <a:srgbClr val="ECE6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14328775" y="1585163"/>
            <a:ext cx="2503805" cy="95694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100" spc="170" dirty="0">
                <a:solidFill>
                  <a:srgbClr val="5D17EB"/>
                </a:solidFill>
                <a:latin typeface="Cambria"/>
                <a:cs typeface="Cambria"/>
              </a:rPr>
              <a:t>CANAL</a:t>
            </a:r>
            <a:endParaRPr sz="6100">
              <a:latin typeface="Cambria"/>
              <a:cs typeface="Cambria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270801" y="6056381"/>
            <a:ext cx="17670780" cy="2509520"/>
            <a:chOff x="270801" y="6056381"/>
            <a:chExt cx="17670780" cy="2509520"/>
          </a:xfrm>
        </p:grpSpPr>
        <p:sp>
          <p:nvSpPr>
            <p:cNvPr id="49" name="object 49"/>
            <p:cNvSpPr/>
            <p:nvPr/>
          </p:nvSpPr>
          <p:spPr>
            <a:xfrm>
              <a:off x="271221" y="6137813"/>
              <a:ext cx="233679" cy="0"/>
            </a:xfrm>
            <a:custGeom>
              <a:avLst/>
              <a:gdLst/>
              <a:ahLst/>
              <a:cxnLst/>
              <a:rect l="l" t="t" r="r" b="b"/>
              <a:pathLst>
                <a:path w="233679">
                  <a:moveTo>
                    <a:pt x="233557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17668126" y="6183559"/>
              <a:ext cx="234950" cy="0"/>
            </a:xfrm>
            <a:custGeom>
              <a:avLst/>
              <a:gdLst/>
              <a:ahLst/>
              <a:cxnLst/>
              <a:rect l="l" t="t" r="r" b="b"/>
              <a:pathLst>
                <a:path w="234950">
                  <a:moveTo>
                    <a:pt x="234564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7687176" y="7305014"/>
              <a:ext cx="234950" cy="0"/>
            </a:xfrm>
            <a:custGeom>
              <a:avLst/>
              <a:gdLst/>
              <a:ahLst/>
              <a:cxnLst/>
              <a:rect l="l" t="t" r="r" b="b"/>
              <a:pathLst>
                <a:path w="234950">
                  <a:moveTo>
                    <a:pt x="234564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17706416" y="8546835"/>
              <a:ext cx="234950" cy="0"/>
            </a:xfrm>
            <a:custGeom>
              <a:avLst/>
              <a:gdLst/>
              <a:ahLst/>
              <a:cxnLst/>
              <a:rect l="l" t="t" r="r" b="b"/>
              <a:pathLst>
                <a:path w="234950">
                  <a:moveTo>
                    <a:pt x="234564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15345256" y="6075431"/>
              <a:ext cx="233679" cy="22225"/>
            </a:xfrm>
            <a:custGeom>
              <a:avLst/>
              <a:gdLst/>
              <a:ahLst/>
              <a:cxnLst/>
              <a:rect l="l" t="t" r="r" b="b"/>
              <a:pathLst>
                <a:path w="233680" h="22225">
                  <a:moveTo>
                    <a:pt x="233557" y="0"/>
                  </a:moveTo>
                  <a:lnTo>
                    <a:pt x="0" y="21706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270801" y="7276439"/>
              <a:ext cx="234950" cy="0"/>
            </a:xfrm>
            <a:custGeom>
              <a:avLst/>
              <a:gdLst/>
              <a:ahLst/>
              <a:cxnLst/>
              <a:rect l="l" t="t" r="r" b="b"/>
              <a:pathLst>
                <a:path w="234950">
                  <a:moveTo>
                    <a:pt x="234333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282041" y="8536847"/>
              <a:ext cx="234950" cy="0"/>
            </a:xfrm>
            <a:custGeom>
              <a:avLst/>
              <a:gdLst/>
              <a:ahLst/>
              <a:cxnLst/>
              <a:rect l="l" t="t" r="r" b="b"/>
              <a:pathLst>
                <a:path w="234950">
                  <a:moveTo>
                    <a:pt x="234563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7" name="Picture 56" descr="A diagram of a multi-organization structure&#10;&#10;AI-generated content may be incorrect.">
            <a:extLst>
              <a:ext uri="{FF2B5EF4-FFF2-40B4-BE49-F238E27FC236}">
                <a16:creationId xmlns:a16="http://schemas.microsoft.com/office/drawing/2014/main" id="{DCC50253-1CAA-2839-781F-9AA87E9150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7"/>
          <a:stretch/>
        </p:blipFill>
        <p:spPr>
          <a:xfrm>
            <a:off x="-152400" y="1293584"/>
            <a:ext cx="18440399" cy="899341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022492" y="8831295"/>
              <a:ext cx="1265555" cy="1456055"/>
            </a:xfrm>
            <a:custGeom>
              <a:avLst/>
              <a:gdLst/>
              <a:ahLst/>
              <a:cxnLst/>
              <a:rect l="l" t="t" r="r" b="b"/>
              <a:pathLst>
                <a:path w="1265555" h="1456054">
                  <a:moveTo>
                    <a:pt x="1265506" y="1455703"/>
                  </a:moveTo>
                  <a:lnTo>
                    <a:pt x="0" y="1455703"/>
                  </a:lnTo>
                  <a:lnTo>
                    <a:pt x="6508" y="1442222"/>
                  </a:lnTo>
                  <a:lnTo>
                    <a:pt x="26776" y="1401537"/>
                  </a:lnTo>
                  <a:lnTo>
                    <a:pt x="47527" y="1361139"/>
                  </a:lnTo>
                  <a:lnTo>
                    <a:pt x="68759" y="1321030"/>
                  </a:lnTo>
                  <a:lnTo>
                    <a:pt x="90467" y="1281215"/>
                  </a:lnTo>
                  <a:lnTo>
                    <a:pt x="112647" y="1241698"/>
                  </a:lnTo>
                  <a:lnTo>
                    <a:pt x="135297" y="1202482"/>
                  </a:lnTo>
                  <a:lnTo>
                    <a:pt x="158411" y="1163572"/>
                  </a:lnTo>
                  <a:lnTo>
                    <a:pt x="181987" y="1124970"/>
                  </a:lnTo>
                  <a:lnTo>
                    <a:pt x="206020" y="1086681"/>
                  </a:lnTo>
                  <a:lnTo>
                    <a:pt x="230507" y="1048709"/>
                  </a:lnTo>
                  <a:lnTo>
                    <a:pt x="255444" y="1011058"/>
                  </a:lnTo>
                  <a:lnTo>
                    <a:pt x="280827" y="973730"/>
                  </a:lnTo>
                  <a:lnTo>
                    <a:pt x="306652" y="936731"/>
                  </a:lnTo>
                  <a:lnTo>
                    <a:pt x="332915" y="900063"/>
                  </a:lnTo>
                  <a:lnTo>
                    <a:pt x="359613" y="863731"/>
                  </a:lnTo>
                  <a:lnTo>
                    <a:pt x="386742" y="827739"/>
                  </a:lnTo>
                  <a:lnTo>
                    <a:pt x="414299" y="792089"/>
                  </a:lnTo>
                  <a:lnTo>
                    <a:pt x="442278" y="756787"/>
                  </a:lnTo>
                  <a:lnTo>
                    <a:pt x="470677" y="721836"/>
                  </a:lnTo>
                  <a:lnTo>
                    <a:pt x="499491" y="687239"/>
                  </a:lnTo>
                  <a:lnTo>
                    <a:pt x="528717" y="653001"/>
                  </a:lnTo>
                  <a:lnTo>
                    <a:pt x="558352" y="619125"/>
                  </a:lnTo>
                  <a:lnTo>
                    <a:pt x="588390" y="585616"/>
                  </a:lnTo>
                  <a:lnTo>
                    <a:pt x="618829" y="552476"/>
                  </a:lnTo>
                  <a:lnTo>
                    <a:pt x="649665" y="519710"/>
                  </a:lnTo>
                  <a:lnTo>
                    <a:pt x="680894" y="487321"/>
                  </a:lnTo>
                  <a:lnTo>
                    <a:pt x="712511" y="455314"/>
                  </a:lnTo>
                  <a:lnTo>
                    <a:pt x="744514" y="423692"/>
                  </a:lnTo>
                  <a:lnTo>
                    <a:pt x="776899" y="392458"/>
                  </a:lnTo>
                  <a:lnTo>
                    <a:pt x="809661" y="361618"/>
                  </a:lnTo>
                  <a:lnTo>
                    <a:pt x="842797" y="331174"/>
                  </a:lnTo>
                  <a:lnTo>
                    <a:pt x="876303" y="301130"/>
                  </a:lnTo>
                  <a:lnTo>
                    <a:pt x="910175" y="271491"/>
                  </a:lnTo>
                  <a:lnTo>
                    <a:pt x="944410" y="242260"/>
                  </a:lnTo>
                  <a:lnTo>
                    <a:pt x="979003" y="213440"/>
                  </a:lnTo>
                  <a:lnTo>
                    <a:pt x="1013951" y="185036"/>
                  </a:lnTo>
                  <a:lnTo>
                    <a:pt x="1049251" y="157051"/>
                  </a:lnTo>
                  <a:lnTo>
                    <a:pt x="1084897" y="129489"/>
                  </a:lnTo>
                  <a:lnTo>
                    <a:pt x="1120888" y="102355"/>
                  </a:lnTo>
                  <a:lnTo>
                    <a:pt x="1157217" y="75651"/>
                  </a:lnTo>
                  <a:lnTo>
                    <a:pt x="1193883" y="49382"/>
                  </a:lnTo>
                  <a:lnTo>
                    <a:pt x="1230881" y="23551"/>
                  </a:lnTo>
                  <a:lnTo>
                    <a:pt x="1265506" y="0"/>
                  </a:lnTo>
                  <a:lnTo>
                    <a:pt x="1265506" y="1455703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47509"/>
              <a:ext cx="18288635" cy="10240010"/>
            </a:xfrm>
            <a:custGeom>
              <a:avLst/>
              <a:gdLst/>
              <a:ahLst/>
              <a:cxnLst/>
              <a:rect l="l" t="t" r="r" b="b"/>
              <a:pathLst>
                <a:path w="18288635" h="10240010">
                  <a:moveTo>
                    <a:pt x="1969350" y="0"/>
                  </a:moveTo>
                  <a:lnTo>
                    <a:pt x="1684451" y="0"/>
                  </a:lnTo>
                  <a:lnTo>
                    <a:pt x="1682762" y="47942"/>
                  </a:lnTo>
                  <a:lnTo>
                    <a:pt x="1677784" y="94970"/>
                  </a:lnTo>
                  <a:lnTo>
                    <a:pt x="1669605" y="140995"/>
                  </a:lnTo>
                  <a:lnTo>
                    <a:pt x="1658353" y="185877"/>
                  </a:lnTo>
                  <a:lnTo>
                    <a:pt x="1644142" y="229514"/>
                  </a:lnTo>
                  <a:lnTo>
                    <a:pt x="1627098" y="271792"/>
                  </a:lnTo>
                  <a:lnTo>
                    <a:pt x="1607312" y="312597"/>
                  </a:lnTo>
                  <a:lnTo>
                    <a:pt x="1584921" y="351815"/>
                  </a:lnTo>
                  <a:lnTo>
                    <a:pt x="1560017" y="389318"/>
                  </a:lnTo>
                  <a:lnTo>
                    <a:pt x="1532737" y="425018"/>
                  </a:lnTo>
                  <a:lnTo>
                    <a:pt x="1503172" y="458787"/>
                  </a:lnTo>
                  <a:lnTo>
                    <a:pt x="1471447" y="490499"/>
                  </a:lnTo>
                  <a:lnTo>
                    <a:pt x="1437690" y="520065"/>
                  </a:lnTo>
                  <a:lnTo>
                    <a:pt x="1401991" y="547344"/>
                  </a:lnTo>
                  <a:lnTo>
                    <a:pt x="1364475" y="572249"/>
                  </a:lnTo>
                  <a:lnTo>
                    <a:pt x="1325270" y="594639"/>
                  </a:lnTo>
                  <a:lnTo>
                    <a:pt x="1284465" y="614426"/>
                  </a:lnTo>
                  <a:lnTo>
                    <a:pt x="1242187" y="631482"/>
                  </a:lnTo>
                  <a:lnTo>
                    <a:pt x="1198549" y="645680"/>
                  </a:lnTo>
                  <a:lnTo>
                    <a:pt x="1153655" y="656932"/>
                  </a:lnTo>
                  <a:lnTo>
                    <a:pt x="1107643" y="665111"/>
                  </a:lnTo>
                  <a:lnTo>
                    <a:pt x="1060615" y="670102"/>
                  </a:lnTo>
                  <a:lnTo>
                    <a:pt x="1012672" y="671779"/>
                  </a:lnTo>
                  <a:lnTo>
                    <a:pt x="964730" y="670102"/>
                  </a:lnTo>
                  <a:lnTo>
                    <a:pt x="917702" y="665111"/>
                  </a:lnTo>
                  <a:lnTo>
                    <a:pt x="871677" y="656932"/>
                  </a:lnTo>
                  <a:lnTo>
                    <a:pt x="826795" y="645680"/>
                  </a:lnTo>
                  <a:lnTo>
                    <a:pt x="783158" y="631482"/>
                  </a:lnTo>
                  <a:lnTo>
                    <a:pt x="740879" y="614426"/>
                  </a:lnTo>
                  <a:lnTo>
                    <a:pt x="700074" y="594639"/>
                  </a:lnTo>
                  <a:lnTo>
                    <a:pt x="660869" y="572249"/>
                  </a:lnTo>
                  <a:lnTo>
                    <a:pt x="623354" y="547344"/>
                  </a:lnTo>
                  <a:lnTo>
                    <a:pt x="587654" y="520065"/>
                  </a:lnTo>
                  <a:lnTo>
                    <a:pt x="553885" y="490499"/>
                  </a:lnTo>
                  <a:lnTo>
                    <a:pt x="522173" y="458787"/>
                  </a:lnTo>
                  <a:lnTo>
                    <a:pt x="492607" y="425018"/>
                  </a:lnTo>
                  <a:lnTo>
                    <a:pt x="465328" y="389318"/>
                  </a:lnTo>
                  <a:lnTo>
                    <a:pt x="440423" y="351815"/>
                  </a:lnTo>
                  <a:lnTo>
                    <a:pt x="418033" y="312597"/>
                  </a:lnTo>
                  <a:lnTo>
                    <a:pt x="398246" y="271792"/>
                  </a:lnTo>
                  <a:lnTo>
                    <a:pt x="381190" y="229514"/>
                  </a:lnTo>
                  <a:lnTo>
                    <a:pt x="366991" y="185877"/>
                  </a:lnTo>
                  <a:lnTo>
                    <a:pt x="355739" y="140995"/>
                  </a:lnTo>
                  <a:lnTo>
                    <a:pt x="347560" y="94970"/>
                  </a:lnTo>
                  <a:lnTo>
                    <a:pt x="342569" y="47942"/>
                  </a:lnTo>
                  <a:lnTo>
                    <a:pt x="340893" y="0"/>
                  </a:lnTo>
                  <a:lnTo>
                    <a:pt x="54368" y="0"/>
                  </a:lnTo>
                  <a:lnTo>
                    <a:pt x="55537" y="47840"/>
                  </a:lnTo>
                  <a:lnTo>
                    <a:pt x="59016" y="95059"/>
                  </a:lnTo>
                  <a:lnTo>
                    <a:pt x="64757" y="141630"/>
                  </a:lnTo>
                  <a:lnTo>
                    <a:pt x="72694" y="187477"/>
                  </a:lnTo>
                  <a:lnTo>
                    <a:pt x="82765" y="232549"/>
                  </a:lnTo>
                  <a:lnTo>
                    <a:pt x="94932" y="276796"/>
                  </a:lnTo>
                  <a:lnTo>
                    <a:pt x="109131" y="320167"/>
                  </a:lnTo>
                  <a:lnTo>
                    <a:pt x="125310" y="362597"/>
                  </a:lnTo>
                  <a:lnTo>
                    <a:pt x="143421" y="404025"/>
                  </a:lnTo>
                  <a:lnTo>
                    <a:pt x="163398" y="444423"/>
                  </a:lnTo>
                  <a:lnTo>
                    <a:pt x="185191" y="483704"/>
                  </a:lnTo>
                  <a:lnTo>
                    <a:pt x="208737" y="521843"/>
                  </a:lnTo>
                  <a:lnTo>
                    <a:pt x="233997" y="558761"/>
                  </a:lnTo>
                  <a:lnTo>
                    <a:pt x="260896" y="594410"/>
                  </a:lnTo>
                  <a:lnTo>
                    <a:pt x="289394" y="628751"/>
                  </a:lnTo>
                  <a:lnTo>
                    <a:pt x="319443" y="661708"/>
                  </a:lnTo>
                  <a:lnTo>
                    <a:pt x="350964" y="693229"/>
                  </a:lnTo>
                  <a:lnTo>
                    <a:pt x="383921" y="723277"/>
                  </a:lnTo>
                  <a:lnTo>
                    <a:pt x="418261" y="751776"/>
                  </a:lnTo>
                  <a:lnTo>
                    <a:pt x="453910" y="778675"/>
                  </a:lnTo>
                  <a:lnTo>
                    <a:pt x="490829" y="803935"/>
                  </a:lnTo>
                  <a:lnTo>
                    <a:pt x="528967" y="827481"/>
                  </a:lnTo>
                  <a:lnTo>
                    <a:pt x="568248" y="849274"/>
                  </a:lnTo>
                  <a:lnTo>
                    <a:pt x="608647" y="869251"/>
                  </a:lnTo>
                  <a:lnTo>
                    <a:pt x="650074" y="887361"/>
                  </a:lnTo>
                  <a:lnTo>
                    <a:pt x="692505" y="903541"/>
                  </a:lnTo>
                  <a:lnTo>
                    <a:pt x="735876" y="917740"/>
                  </a:lnTo>
                  <a:lnTo>
                    <a:pt x="780122" y="929906"/>
                  </a:lnTo>
                  <a:lnTo>
                    <a:pt x="825195" y="939977"/>
                  </a:lnTo>
                  <a:lnTo>
                    <a:pt x="871042" y="947915"/>
                  </a:lnTo>
                  <a:lnTo>
                    <a:pt x="917613" y="953655"/>
                  </a:lnTo>
                  <a:lnTo>
                    <a:pt x="964831" y="957135"/>
                  </a:lnTo>
                  <a:lnTo>
                    <a:pt x="1012672" y="958303"/>
                  </a:lnTo>
                  <a:lnTo>
                    <a:pt x="1060500" y="957135"/>
                  </a:lnTo>
                  <a:lnTo>
                    <a:pt x="1107719" y="953655"/>
                  </a:lnTo>
                  <a:lnTo>
                    <a:pt x="1154264" y="947915"/>
                  </a:lnTo>
                  <a:lnTo>
                    <a:pt x="1200086" y="939977"/>
                  </a:lnTo>
                  <a:lnTo>
                    <a:pt x="1245120" y="929906"/>
                  </a:lnTo>
                  <a:lnTo>
                    <a:pt x="1289329" y="917740"/>
                  </a:lnTo>
                  <a:lnTo>
                    <a:pt x="1332649" y="903541"/>
                  </a:lnTo>
                  <a:lnTo>
                    <a:pt x="1375029" y="887361"/>
                  </a:lnTo>
                  <a:lnTo>
                    <a:pt x="1416405" y="869251"/>
                  </a:lnTo>
                  <a:lnTo>
                    <a:pt x="1456740" y="849274"/>
                  </a:lnTo>
                  <a:lnTo>
                    <a:pt x="1495958" y="827481"/>
                  </a:lnTo>
                  <a:lnTo>
                    <a:pt x="1534020" y="803935"/>
                  </a:lnTo>
                  <a:lnTo>
                    <a:pt x="1570875" y="778675"/>
                  </a:lnTo>
                  <a:lnTo>
                    <a:pt x="1606461" y="751776"/>
                  </a:lnTo>
                  <a:lnTo>
                    <a:pt x="1640725" y="723277"/>
                  </a:lnTo>
                  <a:lnTo>
                    <a:pt x="1673606" y="693229"/>
                  </a:lnTo>
                  <a:lnTo>
                    <a:pt x="1705063" y="661708"/>
                  </a:lnTo>
                  <a:lnTo>
                    <a:pt x="1735023" y="628751"/>
                  </a:lnTo>
                  <a:lnTo>
                    <a:pt x="1763458" y="594410"/>
                  </a:lnTo>
                  <a:lnTo>
                    <a:pt x="1790293" y="558761"/>
                  </a:lnTo>
                  <a:lnTo>
                    <a:pt x="1815477" y="521843"/>
                  </a:lnTo>
                  <a:lnTo>
                    <a:pt x="1838960" y="483704"/>
                  </a:lnTo>
                  <a:lnTo>
                    <a:pt x="1860677" y="444423"/>
                  </a:lnTo>
                  <a:lnTo>
                    <a:pt x="1880603" y="404025"/>
                  </a:lnTo>
                  <a:lnTo>
                    <a:pt x="1898650" y="362597"/>
                  </a:lnTo>
                  <a:lnTo>
                    <a:pt x="1914779" y="320167"/>
                  </a:lnTo>
                  <a:lnTo>
                    <a:pt x="1928926" y="276796"/>
                  </a:lnTo>
                  <a:lnTo>
                    <a:pt x="1941055" y="232549"/>
                  </a:lnTo>
                  <a:lnTo>
                    <a:pt x="1951101" y="187477"/>
                  </a:lnTo>
                  <a:lnTo>
                    <a:pt x="1959000" y="141630"/>
                  </a:lnTo>
                  <a:lnTo>
                    <a:pt x="1964715" y="95059"/>
                  </a:lnTo>
                  <a:lnTo>
                    <a:pt x="1968182" y="47840"/>
                  </a:lnTo>
                  <a:lnTo>
                    <a:pt x="1969350" y="0"/>
                  </a:lnTo>
                  <a:close/>
                </a:path>
                <a:path w="18288635" h="10240010">
                  <a:moveTo>
                    <a:pt x="18287988" y="9795345"/>
                  </a:moveTo>
                  <a:lnTo>
                    <a:pt x="0" y="9795345"/>
                  </a:lnTo>
                  <a:lnTo>
                    <a:pt x="0" y="9842970"/>
                  </a:lnTo>
                  <a:lnTo>
                    <a:pt x="18287988" y="9842970"/>
                  </a:lnTo>
                  <a:lnTo>
                    <a:pt x="18287988" y="9795345"/>
                  </a:lnTo>
                  <a:close/>
                </a:path>
                <a:path w="18288635" h="10240010">
                  <a:moveTo>
                    <a:pt x="18288153" y="9881044"/>
                  </a:moveTo>
                  <a:lnTo>
                    <a:pt x="0" y="9881044"/>
                  </a:lnTo>
                  <a:lnTo>
                    <a:pt x="0" y="10239489"/>
                  </a:lnTo>
                  <a:lnTo>
                    <a:pt x="18288153" y="10239489"/>
                  </a:lnTo>
                  <a:lnTo>
                    <a:pt x="18288153" y="98810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696639" y="241357"/>
              <a:ext cx="194965" cy="162808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6436202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859174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97200" y="899160"/>
              <a:ext cx="2398775" cy="201167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029430" y="1097280"/>
              <a:ext cx="1731263" cy="167639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20" dirty="0"/>
              <a:t>MULTI-</a:t>
            </a:r>
            <a:r>
              <a:rPr spc="-640" dirty="0"/>
              <a:t>ORGANIZATION</a:t>
            </a:r>
            <a:r>
              <a:rPr spc="-35" dirty="0"/>
              <a:t> </a:t>
            </a:r>
            <a:r>
              <a:rPr spc="-505" dirty="0"/>
              <a:t>STRUCTURE.</a:t>
            </a:r>
          </a:p>
        </p:txBody>
      </p:sp>
      <p:grpSp>
        <p:nvGrpSpPr>
          <p:cNvPr id="14" name="object 14"/>
          <p:cNvGrpSpPr/>
          <p:nvPr/>
        </p:nvGrpSpPr>
        <p:grpSpPr>
          <a:xfrm>
            <a:off x="5484942" y="1439724"/>
            <a:ext cx="7318375" cy="1467485"/>
            <a:chOff x="5484942" y="1439724"/>
            <a:chExt cx="7318375" cy="1467485"/>
          </a:xfrm>
        </p:grpSpPr>
        <p:sp>
          <p:nvSpPr>
            <p:cNvPr id="15" name="object 15"/>
            <p:cNvSpPr/>
            <p:nvPr/>
          </p:nvSpPr>
          <p:spPr>
            <a:xfrm>
              <a:off x="9163005" y="2099973"/>
              <a:ext cx="0" cy="788035"/>
            </a:xfrm>
            <a:custGeom>
              <a:avLst/>
              <a:gdLst/>
              <a:ahLst/>
              <a:cxnLst/>
              <a:rect l="l" t="t" r="r" b="b"/>
              <a:pathLst>
                <a:path h="788035">
                  <a:moveTo>
                    <a:pt x="0" y="78783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484942" y="1439724"/>
              <a:ext cx="7318375" cy="981075"/>
            </a:xfrm>
            <a:custGeom>
              <a:avLst/>
              <a:gdLst/>
              <a:ahLst/>
              <a:cxnLst/>
              <a:rect l="l" t="t" r="r" b="b"/>
              <a:pathLst>
                <a:path w="7318375" h="981075">
                  <a:moveTo>
                    <a:pt x="7070463" y="980944"/>
                  </a:moveTo>
                  <a:lnTo>
                    <a:pt x="247649" y="980944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4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7070463" y="0"/>
                  </a:lnTo>
                  <a:lnTo>
                    <a:pt x="7120373" y="5031"/>
                  </a:lnTo>
                  <a:lnTo>
                    <a:pt x="7166860" y="19461"/>
                  </a:lnTo>
                  <a:lnTo>
                    <a:pt x="7208927" y="42294"/>
                  </a:lnTo>
                  <a:lnTo>
                    <a:pt x="7245578" y="72534"/>
                  </a:lnTo>
                  <a:lnTo>
                    <a:pt x="7275819" y="109186"/>
                  </a:lnTo>
                  <a:lnTo>
                    <a:pt x="7298652" y="151253"/>
                  </a:lnTo>
                  <a:lnTo>
                    <a:pt x="7313082" y="197739"/>
                  </a:lnTo>
                  <a:lnTo>
                    <a:pt x="7318113" y="247649"/>
                  </a:lnTo>
                  <a:lnTo>
                    <a:pt x="7318113" y="733294"/>
                  </a:lnTo>
                  <a:lnTo>
                    <a:pt x="7313082" y="783204"/>
                  </a:lnTo>
                  <a:lnTo>
                    <a:pt x="7298652" y="829690"/>
                  </a:lnTo>
                  <a:lnTo>
                    <a:pt x="7275819" y="871757"/>
                  </a:lnTo>
                  <a:lnTo>
                    <a:pt x="7245578" y="908409"/>
                  </a:lnTo>
                  <a:lnTo>
                    <a:pt x="7208927" y="938649"/>
                  </a:lnTo>
                  <a:lnTo>
                    <a:pt x="7166860" y="961482"/>
                  </a:lnTo>
                  <a:lnTo>
                    <a:pt x="7120373" y="975912"/>
                  </a:lnTo>
                  <a:lnTo>
                    <a:pt x="7070463" y="98094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5680750" y="1675275"/>
            <a:ext cx="6926580" cy="4705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r>
              <a:rPr sz="29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stores</a:t>
            </a:r>
            <a:r>
              <a:rPr sz="29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520" dirty="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sz="29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dirty="0">
                <a:solidFill>
                  <a:srgbClr val="FFFFFF"/>
                </a:solidFill>
                <a:latin typeface="Lucida Sans Unicode"/>
                <a:cs typeface="Lucida Sans Unicode"/>
              </a:rPr>
              <a:t>Inventory</a:t>
            </a:r>
            <a:r>
              <a:rPr sz="29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Organization</a:t>
            </a:r>
            <a:endParaRPr sz="2900">
              <a:latin typeface="Lucida Sans Unicode"/>
              <a:cs typeface="Lucida Sans Unicode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66465" y="2868782"/>
            <a:ext cx="17679035" cy="6096635"/>
            <a:chOff x="266465" y="2868782"/>
            <a:chExt cx="17679035" cy="6096635"/>
          </a:xfrm>
        </p:grpSpPr>
        <p:sp>
          <p:nvSpPr>
            <p:cNvPr id="19" name="object 19"/>
            <p:cNvSpPr/>
            <p:nvPr/>
          </p:nvSpPr>
          <p:spPr>
            <a:xfrm>
              <a:off x="2447255" y="2887853"/>
              <a:ext cx="13440410" cy="0"/>
            </a:xfrm>
            <a:custGeom>
              <a:avLst/>
              <a:gdLst/>
              <a:ahLst/>
              <a:cxnLst/>
              <a:rect l="l" t="t" r="r" b="b"/>
              <a:pathLst>
                <a:path w="13440410">
                  <a:moveTo>
                    <a:pt x="13440284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66484" y="3240290"/>
              <a:ext cx="17679035" cy="981075"/>
            </a:xfrm>
            <a:custGeom>
              <a:avLst/>
              <a:gdLst/>
              <a:ahLst/>
              <a:cxnLst/>
              <a:rect l="l" t="t" r="r" b="b"/>
              <a:pathLst>
                <a:path w="17679035" h="981075">
                  <a:moveTo>
                    <a:pt x="4418076" y="240360"/>
                  </a:moveTo>
                  <a:lnTo>
                    <a:pt x="4413783" y="197739"/>
                  </a:lnTo>
                  <a:lnTo>
                    <a:pt x="4399343" y="151244"/>
                  </a:lnTo>
                  <a:lnTo>
                    <a:pt x="4376521" y="109181"/>
                  </a:lnTo>
                  <a:lnTo>
                    <a:pt x="4346270" y="72529"/>
                  </a:lnTo>
                  <a:lnTo>
                    <a:pt x="4309618" y="42291"/>
                  </a:lnTo>
                  <a:lnTo>
                    <a:pt x="4267555" y="19456"/>
                  </a:lnTo>
                  <a:lnTo>
                    <a:pt x="4221073" y="5029"/>
                  </a:lnTo>
                  <a:lnTo>
                    <a:pt x="4171162" y="0"/>
                  </a:lnTo>
                  <a:lnTo>
                    <a:pt x="247650" y="0"/>
                  </a:lnTo>
                  <a:lnTo>
                    <a:pt x="197739" y="5029"/>
                  </a:lnTo>
                  <a:lnTo>
                    <a:pt x="151244" y="19456"/>
                  </a:lnTo>
                  <a:lnTo>
                    <a:pt x="109181" y="42291"/>
                  </a:lnTo>
                  <a:lnTo>
                    <a:pt x="72529" y="72529"/>
                  </a:lnTo>
                  <a:lnTo>
                    <a:pt x="42291" y="109181"/>
                  </a:lnTo>
                  <a:lnTo>
                    <a:pt x="19456" y="151244"/>
                  </a:lnTo>
                  <a:lnTo>
                    <a:pt x="5029" y="197739"/>
                  </a:lnTo>
                  <a:lnTo>
                    <a:pt x="0" y="247650"/>
                  </a:lnTo>
                  <a:lnTo>
                    <a:pt x="0" y="733285"/>
                  </a:lnTo>
                  <a:lnTo>
                    <a:pt x="5029" y="783196"/>
                  </a:lnTo>
                  <a:lnTo>
                    <a:pt x="19456" y="829691"/>
                  </a:lnTo>
                  <a:lnTo>
                    <a:pt x="42291" y="871753"/>
                  </a:lnTo>
                  <a:lnTo>
                    <a:pt x="72529" y="908405"/>
                  </a:lnTo>
                  <a:lnTo>
                    <a:pt x="109181" y="938644"/>
                  </a:lnTo>
                  <a:lnTo>
                    <a:pt x="151244" y="961478"/>
                  </a:lnTo>
                  <a:lnTo>
                    <a:pt x="197739" y="975906"/>
                  </a:lnTo>
                  <a:lnTo>
                    <a:pt x="247650" y="980935"/>
                  </a:lnTo>
                  <a:lnTo>
                    <a:pt x="4171162" y="980935"/>
                  </a:lnTo>
                  <a:lnTo>
                    <a:pt x="4221073" y="975906"/>
                  </a:lnTo>
                  <a:lnTo>
                    <a:pt x="4267555" y="961478"/>
                  </a:lnTo>
                  <a:lnTo>
                    <a:pt x="4309618" y="938644"/>
                  </a:lnTo>
                  <a:lnTo>
                    <a:pt x="4346270" y="908405"/>
                  </a:lnTo>
                  <a:lnTo>
                    <a:pt x="4376521" y="871753"/>
                  </a:lnTo>
                  <a:lnTo>
                    <a:pt x="4399343" y="829691"/>
                  </a:lnTo>
                  <a:lnTo>
                    <a:pt x="4413783" y="783196"/>
                  </a:lnTo>
                  <a:lnTo>
                    <a:pt x="4418076" y="740562"/>
                  </a:lnTo>
                  <a:lnTo>
                    <a:pt x="4418076" y="240360"/>
                  </a:lnTo>
                  <a:close/>
                </a:path>
                <a:path w="17679035" h="981075">
                  <a:moveTo>
                    <a:pt x="8763203" y="247650"/>
                  </a:moveTo>
                  <a:lnTo>
                    <a:pt x="8758174" y="197739"/>
                  </a:lnTo>
                  <a:lnTo>
                    <a:pt x="8743747" y="151244"/>
                  </a:lnTo>
                  <a:lnTo>
                    <a:pt x="8720912" y="109181"/>
                  </a:lnTo>
                  <a:lnTo>
                    <a:pt x="8690673" y="72529"/>
                  </a:lnTo>
                  <a:lnTo>
                    <a:pt x="8654021" y="42291"/>
                  </a:lnTo>
                  <a:lnTo>
                    <a:pt x="8611959" y="19456"/>
                  </a:lnTo>
                  <a:lnTo>
                    <a:pt x="8565464" y="5029"/>
                  </a:lnTo>
                  <a:lnTo>
                    <a:pt x="8515553" y="0"/>
                  </a:lnTo>
                  <a:lnTo>
                    <a:pt x="4966182" y="0"/>
                  </a:lnTo>
                  <a:lnTo>
                    <a:pt x="4916271" y="5029"/>
                  </a:lnTo>
                  <a:lnTo>
                    <a:pt x="4869789" y="19456"/>
                  </a:lnTo>
                  <a:lnTo>
                    <a:pt x="4827714" y="42291"/>
                  </a:lnTo>
                  <a:lnTo>
                    <a:pt x="4791062" y="72529"/>
                  </a:lnTo>
                  <a:lnTo>
                    <a:pt x="4760823" y="109181"/>
                  </a:lnTo>
                  <a:lnTo>
                    <a:pt x="4737989" y="151244"/>
                  </a:lnTo>
                  <a:lnTo>
                    <a:pt x="4723562" y="197739"/>
                  </a:lnTo>
                  <a:lnTo>
                    <a:pt x="4718532" y="247650"/>
                  </a:lnTo>
                  <a:lnTo>
                    <a:pt x="4718532" y="733285"/>
                  </a:lnTo>
                  <a:lnTo>
                    <a:pt x="4723562" y="783196"/>
                  </a:lnTo>
                  <a:lnTo>
                    <a:pt x="4737989" y="829691"/>
                  </a:lnTo>
                  <a:lnTo>
                    <a:pt x="4760823" y="871753"/>
                  </a:lnTo>
                  <a:lnTo>
                    <a:pt x="4791062" y="908405"/>
                  </a:lnTo>
                  <a:lnTo>
                    <a:pt x="4827714" y="938644"/>
                  </a:lnTo>
                  <a:lnTo>
                    <a:pt x="4869789" y="961478"/>
                  </a:lnTo>
                  <a:lnTo>
                    <a:pt x="4916271" y="975906"/>
                  </a:lnTo>
                  <a:lnTo>
                    <a:pt x="4966182" y="980935"/>
                  </a:lnTo>
                  <a:lnTo>
                    <a:pt x="8515553" y="980935"/>
                  </a:lnTo>
                  <a:lnTo>
                    <a:pt x="8565464" y="975906"/>
                  </a:lnTo>
                  <a:lnTo>
                    <a:pt x="8611959" y="961478"/>
                  </a:lnTo>
                  <a:lnTo>
                    <a:pt x="8654021" y="938644"/>
                  </a:lnTo>
                  <a:lnTo>
                    <a:pt x="8690673" y="908405"/>
                  </a:lnTo>
                  <a:lnTo>
                    <a:pt x="8720912" y="871753"/>
                  </a:lnTo>
                  <a:lnTo>
                    <a:pt x="8743747" y="829691"/>
                  </a:lnTo>
                  <a:lnTo>
                    <a:pt x="8758174" y="783196"/>
                  </a:lnTo>
                  <a:lnTo>
                    <a:pt x="8763203" y="733285"/>
                  </a:lnTo>
                  <a:lnTo>
                    <a:pt x="8763203" y="247650"/>
                  </a:lnTo>
                  <a:close/>
                </a:path>
                <a:path w="17679035" h="981075">
                  <a:moveTo>
                    <a:pt x="13228434" y="231825"/>
                  </a:moveTo>
                  <a:lnTo>
                    <a:pt x="13210566" y="151244"/>
                  </a:lnTo>
                  <a:lnTo>
                    <a:pt x="13187731" y="109181"/>
                  </a:lnTo>
                  <a:lnTo>
                    <a:pt x="13157492" y="72529"/>
                  </a:lnTo>
                  <a:lnTo>
                    <a:pt x="13120840" y="42291"/>
                  </a:lnTo>
                  <a:lnTo>
                    <a:pt x="13078778" y="19456"/>
                  </a:lnTo>
                  <a:lnTo>
                    <a:pt x="13032296" y="5029"/>
                  </a:lnTo>
                  <a:lnTo>
                    <a:pt x="12982385" y="0"/>
                  </a:lnTo>
                  <a:lnTo>
                    <a:pt x="9372219" y="0"/>
                  </a:lnTo>
                  <a:lnTo>
                    <a:pt x="9322308" y="5029"/>
                  </a:lnTo>
                  <a:lnTo>
                    <a:pt x="9275813" y="19456"/>
                  </a:lnTo>
                  <a:lnTo>
                    <a:pt x="9233751" y="42291"/>
                  </a:lnTo>
                  <a:lnTo>
                    <a:pt x="9197099" y="72529"/>
                  </a:lnTo>
                  <a:lnTo>
                    <a:pt x="9166860" y="109181"/>
                  </a:lnTo>
                  <a:lnTo>
                    <a:pt x="9144025" y="151244"/>
                  </a:lnTo>
                  <a:lnTo>
                    <a:pt x="9129598" y="197739"/>
                  </a:lnTo>
                  <a:lnTo>
                    <a:pt x="9124569" y="247650"/>
                  </a:lnTo>
                  <a:lnTo>
                    <a:pt x="9124569" y="733285"/>
                  </a:lnTo>
                  <a:lnTo>
                    <a:pt x="9129598" y="783196"/>
                  </a:lnTo>
                  <a:lnTo>
                    <a:pt x="9144025" y="829691"/>
                  </a:lnTo>
                  <a:lnTo>
                    <a:pt x="9166860" y="871753"/>
                  </a:lnTo>
                  <a:lnTo>
                    <a:pt x="9197099" y="908405"/>
                  </a:lnTo>
                  <a:lnTo>
                    <a:pt x="9233751" y="938644"/>
                  </a:lnTo>
                  <a:lnTo>
                    <a:pt x="9275813" y="961478"/>
                  </a:lnTo>
                  <a:lnTo>
                    <a:pt x="9322308" y="975906"/>
                  </a:lnTo>
                  <a:lnTo>
                    <a:pt x="9372219" y="980935"/>
                  </a:lnTo>
                  <a:lnTo>
                    <a:pt x="12982385" y="980935"/>
                  </a:lnTo>
                  <a:lnTo>
                    <a:pt x="13032296" y="975906"/>
                  </a:lnTo>
                  <a:lnTo>
                    <a:pt x="13078778" y="961478"/>
                  </a:lnTo>
                  <a:lnTo>
                    <a:pt x="13120840" y="938644"/>
                  </a:lnTo>
                  <a:lnTo>
                    <a:pt x="13157492" y="908405"/>
                  </a:lnTo>
                  <a:lnTo>
                    <a:pt x="13187731" y="871753"/>
                  </a:lnTo>
                  <a:lnTo>
                    <a:pt x="13210566" y="829691"/>
                  </a:lnTo>
                  <a:lnTo>
                    <a:pt x="13225005" y="783196"/>
                  </a:lnTo>
                  <a:lnTo>
                    <a:pt x="13228434" y="749109"/>
                  </a:lnTo>
                  <a:lnTo>
                    <a:pt x="13228434" y="231825"/>
                  </a:lnTo>
                  <a:close/>
                </a:path>
                <a:path w="17679035" h="981075">
                  <a:moveTo>
                    <a:pt x="17678604" y="247650"/>
                  </a:moveTo>
                  <a:lnTo>
                    <a:pt x="17673574" y="197739"/>
                  </a:lnTo>
                  <a:lnTo>
                    <a:pt x="17659147" y="151244"/>
                  </a:lnTo>
                  <a:lnTo>
                    <a:pt x="17636313" y="109181"/>
                  </a:lnTo>
                  <a:lnTo>
                    <a:pt x="17606074" y="72529"/>
                  </a:lnTo>
                  <a:lnTo>
                    <a:pt x="17569422" y="42291"/>
                  </a:lnTo>
                  <a:lnTo>
                    <a:pt x="17527359" y="19456"/>
                  </a:lnTo>
                  <a:lnTo>
                    <a:pt x="17480865" y="5029"/>
                  </a:lnTo>
                  <a:lnTo>
                    <a:pt x="17430954" y="0"/>
                  </a:lnTo>
                  <a:lnTo>
                    <a:pt x="13811263" y="0"/>
                  </a:lnTo>
                  <a:lnTo>
                    <a:pt x="13761352" y="5029"/>
                  </a:lnTo>
                  <a:lnTo>
                    <a:pt x="13714870" y="19456"/>
                  </a:lnTo>
                  <a:lnTo>
                    <a:pt x="13672807" y="42291"/>
                  </a:lnTo>
                  <a:lnTo>
                    <a:pt x="13636155" y="72529"/>
                  </a:lnTo>
                  <a:lnTo>
                    <a:pt x="13605917" y="109181"/>
                  </a:lnTo>
                  <a:lnTo>
                    <a:pt x="13583082" y="151244"/>
                  </a:lnTo>
                  <a:lnTo>
                    <a:pt x="13568655" y="197739"/>
                  </a:lnTo>
                  <a:lnTo>
                    <a:pt x="13563613" y="247650"/>
                  </a:lnTo>
                  <a:lnTo>
                    <a:pt x="13563613" y="733285"/>
                  </a:lnTo>
                  <a:lnTo>
                    <a:pt x="13568655" y="783196"/>
                  </a:lnTo>
                  <a:lnTo>
                    <a:pt x="13583082" y="829691"/>
                  </a:lnTo>
                  <a:lnTo>
                    <a:pt x="13605917" y="871753"/>
                  </a:lnTo>
                  <a:lnTo>
                    <a:pt x="13636155" y="908405"/>
                  </a:lnTo>
                  <a:lnTo>
                    <a:pt x="13672807" y="938644"/>
                  </a:lnTo>
                  <a:lnTo>
                    <a:pt x="13714870" y="961478"/>
                  </a:lnTo>
                  <a:lnTo>
                    <a:pt x="13761352" y="975906"/>
                  </a:lnTo>
                  <a:lnTo>
                    <a:pt x="13811263" y="980935"/>
                  </a:lnTo>
                  <a:lnTo>
                    <a:pt x="17430954" y="980935"/>
                  </a:lnTo>
                  <a:lnTo>
                    <a:pt x="17480865" y="975906"/>
                  </a:lnTo>
                  <a:lnTo>
                    <a:pt x="17527359" y="961478"/>
                  </a:lnTo>
                  <a:lnTo>
                    <a:pt x="17569422" y="938644"/>
                  </a:lnTo>
                  <a:lnTo>
                    <a:pt x="17606074" y="908405"/>
                  </a:lnTo>
                  <a:lnTo>
                    <a:pt x="17636313" y="871753"/>
                  </a:lnTo>
                  <a:lnTo>
                    <a:pt x="17659147" y="829691"/>
                  </a:lnTo>
                  <a:lnTo>
                    <a:pt x="17673574" y="783196"/>
                  </a:lnTo>
                  <a:lnTo>
                    <a:pt x="17678604" y="733285"/>
                  </a:lnTo>
                  <a:lnTo>
                    <a:pt x="17678604" y="247650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447296" y="2887832"/>
              <a:ext cx="0" cy="459740"/>
            </a:xfrm>
            <a:custGeom>
              <a:avLst/>
              <a:gdLst/>
              <a:ahLst/>
              <a:cxnLst/>
              <a:rect l="l" t="t" r="r" b="b"/>
              <a:pathLst>
                <a:path h="459739">
                  <a:moveTo>
                    <a:pt x="0" y="45947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7038155" y="2887832"/>
              <a:ext cx="0" cy="459740"/>
            </a:xfrm>
            <a:custGeom>
              <a:avLst/>
              <a:gdLst/>
              <a:ahLst/>
              <a:cxnLst/>
              <a:rect l="l" t="t" r="r" b="b"/>
              <a:pathLst>
                <a:path h="459739">
                  <a:moveTo>
                    <a:pt x="0" y="45947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1534751" y="2887832"/>
              <a:ext cx="0" cy="459740"/>
            </a:xfrm>
            <a:custGeom>
              <a:avLst/>
              <a:gdLst/>
              <a:ahLst/>
              <a:cxnLst/>
              <a:rect l="l" t="t" r="r" b="b"/>
              <a:pathLst>
                <a:path h="459739">
                  <a:moveTo>
                    <a:pt x="0" y="45947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5868531" y="2887832"/>
              <a:ext cx="0" cy="459740"/>
            </a:xfrm>
            <a:custGeom>
              <a:avLst/>
              <a:gdLst/>
              <a:ahLst/>
              <a:cxnLst/>
              <a:rect l="l" t="t" r="r" b="b"/>
              <a:pathLst>
                <a:path h="459739">
                  <a:moveTo>
                    <a:pt x="0" y="459476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756828" y="4592698"/>
              <a:ext cx="3405504" cy="0"/>
            </a:xfrm>
            <a:custGeom>
              <a:avLst/>
              <a:gdLst/>
              <a:ahLst/>
              <a:cxnLst/>
              <a:rect l="l" t="t" r="r" b="b"/>
              <a:pathLst>
                <a:path w="3405504">
                  <a:moveTo>
                    <a:pt x="3405020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437785" y="4068500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76000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911007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3049179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142921" y="4592689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266465" y="4945757"/>
              <a:ext cx="981075" cy="4019550"/>
            </a:xfrm>
            <a:custGeom>
              <a:avLst/>
              <a:gdLst/>
              <a:ahLst/>
              <a:cxnLst/>
              <a:rect l="l" t="t" r="r" b="b"/>
              <a:pathLst>
                <a:path w="981075" h="4019550">
                  <a:moveTo>
                    <a:pt x="980944" y="142875"/>
                  </a:moveTo>
                  <a:lnTo>
                    <a:pt x="980944" y="3876438"/>
                  </a:lnTo>
                  <a:lnTo>
                    <a:pt x="978173" y="3904442"/>
                  </a:lnTo>
                  <a:lnTo>
                    <a:pt x="956939" y="3955706"/>
                  </a:lnTo>
                  <a:lnTo>
                    <a:pt x="917336" y="3995308"/>
                  </a:lnTo>
                  <a:lnTo>
                    <a:pt x="866072" y="4016542"/>
                  </a:lnTo>
                  <a:lnTo>
                    <a:pt x="838069" y="4019313"/>
                  </a:lnTo>
                  <a:lnTo>
                    <a:pt x="142875" y="4019313"/>
                  </a:lnTo>
                  <a:lnTo>
                    <a:pt x="88199" y="4008437"/>
                  </a:lnTo>
                  <a:lnTo>
                    <a:pt x="41847" y="3977466"/>
                  </a:lnTo>
                  <a:lnTo>
                    <a:pt x="10875" y="3931114"/>
                  </a:lnTo>
                  <a:lnTo>
                    <a:pt x="0" y="3876438"/>
                  </a:lnTo>
                  <a:lnTo>
                    <a:pt x="0" y="142875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9" y="10875"/>
                  </a:lnTo>
                  <a:lnTo>
                    <a:pt x="142875" y="0"/>
                  </a:lnTo>
                  <a:lnTo>
                    <a:pt x="838069" y="0"/>
                  </a:lnTo>
                  <a:lnTo>
                    <a:pt x="892745" y="10875"/>
                  </a:lnTo>
                  <a:lnTo>
                    <a:pt x="939096" y="41847"/>
                  </a:lnTo>
                  <a:lnTo>
                    <a:pt x="970068" y="88199"/>
                  </a:lnTo>
                  <a:lnTo>
                    <a:pt x="980944" y="142875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534268" y="5493549"/>
            <a:ext cx="427990" cy="292417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Skin</a:t>
            </a:r>
            <a:r>
              <a:rPr sz="26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care</a:t>
            </a:r>
            <a:r>
              <a:rPr sz="2600" b="1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401472" y="4945757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4" y="142875"/>
                </a:moveTo>
                <a:lnTo>
                  <a:pt x="980944" y="3876438"/>
                </a:lnTo>
                <a:lnTo>
                  <a:pt x="978173" y="3904442"/>
                </a:lnTo>
                <a:lnTo>
                  <a:pt x="956939" y="3955706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9" y="4019313"/>
                </a:lnTo>
                <a:lnTo>
                  <a:pt x="142874" y="4019313"/>
                </a:lnTo>
                <a:lnTo>
                  <a:pt x="88199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9" y="10875"/>
                </a:lnTo>
                <a:lnTo>
                  <a:pt x="142874" y="0"/>
                </a:lnTo>
                <a:lnTo>
                  <a:pt x="838069" y="0"/>
                </a:lnTo>
                <a:lnTo>
                  <a:pt x="892744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4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1669275" y="5548012"/>
            <a:ext cx="427990" cy="281559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0" dirty="0">
                <a:solidFill>
                  <a:srgbClr val="FFFFFF"/>
                </a:solidFill>
                <a:latin typeface="Verdana"/>
                <a:cs typeface="Verdana"/>
              </a:rPr>
              <a:t>Make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50" dirty="0">
                <a:solidFill>
                  <a:srgbClr val="FFFFFF"/>
                </a:solidFill>
                <a:latin typeface="Verdana"/>
                <a:cs typeface="Verdana"/>
              </a:rPr>
              <a:t>up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2536479" y="4946515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3" y="142875"/>
                </a:moveTo>
                <a:lnTo>
                  <a:pt x="980943" y="3876438"/>
                </a:lnTo>
                <a:lnTo>
                  <a:pt x="978173" y="3904442"/>
                </a:lnTo>
                <a:lnTo>
                  <a:pt x="956939" y="3955705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8" y="4019313"/>
                </a:lnTo>
                <a:lnTo>
                  <a:pt x="142874" y="4019313"/>
                </a:lnTo>
                <a:lnTo>
                  <a:pt x="88199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9" y="10875"/>
                </a:lnTo>
                <a:lnTo>
                  <a:pt x="142874" y="0"/>
                </a:lnTo>
                <a:lnTo>
                  <a:pt x="838068" y="0"/>
                </a:lnTo>
                <a:lnTo>
                  <a:pt x="892744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3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2804281" y="5273525"/>
            <a:ext cx="427990" cy="336550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Accessories</a:t>
            </a:r>
            <a:r>
              <a:rPr sz="2600" b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7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3671486" y="4946515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3" y="142875"/>
                </a:moveTo>
                <a:lnTo>
                  <a:pt x="980943" y="3876438"/>
                </a:lnTo>
                <a:lnTo>
                  <a:pt x="978173" y="3904442"/>
                </a:lnTo>
                <a:lnTo>
                  <a:pt x="956939" y="3955705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8" y="4019313"/>
                </a:lnTo>
                <a:lnTo>
                  <a:pt x="142874" y="4019313"/>
                </a:lnTo>
                <a:lnTo>
                  <a:pt x="88199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9" y="10875"/>
                </a:lnTo>
                <a:lnTo>
                  <a:pt x="142874" y="0"/>
                </a:lnTo>
                <a:lnTo>
                  <a:pt x="838068" y="0"/>
                </a:lnTo>
                <a:lnTo>
                  <a:pt x="892744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3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3939289" y="6967530"/>
            <a:ext cx="427990" cy="137541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Storage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939289" y="5569710"/>
            <a:ext cx="427990" cy="123634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5422202" y="4049450"/>
            <a:ext cx="2802255" cy="4916170"/>
            <a:chOff x="5422202" y="4049450"/>
            <a:chExt cx="2802255" cy="4916170"/>
          </a:xfrm>
        </p:grpSpPr>
        <p:sp>
          <p:nvSpPr>
            <p:cNvPr id="41" name="object 41"/>
            <p:cNvSpPr/>
            <p:nvPr/>
          </p:nvSpPr>
          <p:spPr>
            <a:xfrm>
              <a:off x="5912568" y="4592698"/>
              <a:ext cx="2292350" cy="0"/>
            </a:xfrm>
            <a:custGeom>
              <a:avLst/>
              <a:gdLst/>
              <a:ahLst/>
              <a:cxnLst/>
              <a:rect l="l" t="t" r="r" b="b"/>
              <a:pathLst>
                <a:path w="2292350">
                  <a:moveTo>
                    <a:pt x="2292228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7062089" y="4068500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5931737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7066744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8204916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5422202" y="4945757"/>
              <a:ext cx="981075" cy="4019550"/>
            </a:xfrm>
            <a:custGeom>
              <a:avLst/>
              <a:gdLst/>
              <a:ahLst/>
              <a:cxnLst/>
              <a:rect l="l" t="t" r="r" b="b"/>
              <a:pathLst>
                <a:path w="981075" h="4019550">
                  <a:moveTo>
                    <a:pt x="980944" y="142875"/>
                  </a:moveTo>
                  <a:lnTo>
                    <a:pt x="980944" y="3876438"/>
                  </a:lnTo>
                  <a:lnTo>
                    <a:pt x="978173" y="3904442"/>
                  </a:lnTo>
                  <a:lnTo>
                    <a:pt x="956939" y="3955706"/>
                  </a:lnTo>
                  <a:lnTo>
                    <a:pt x="917336" y="3995308"/>
                  </a:lnTo>
                  <a:lnTo>
                    <a:pt x="866072" y="4016542"/>
                  </a:lnTo>
                  <a:lnTo>
                    <a:pt x="838069" y="4019313"/>
                  </a:lnTo>
                  <a:lnTo>
                    <a:pt x="142874" y="4019313"/>
                  </a:lnTo>
                  <a:lnTo>
                    <a:pt x="88199" y="4008437"/>
                  </a:lnTo>
                  <a:lnTo>
                    <a:pt x="41846" y="3977466"/>
                  </a:lnTo>
                  <a:lnTo>
                    <a:pt x="10875" y="3931114"/>
                  </a:lnTo>
                  <a:lnTo>
                    <a:pt x="0" y="3876438"/>
                  </a:lnTo>
                  <a:lnTo>
                    <a:pt x="0" y="142875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9" y="10875"/>
                  </a:lnTo>
                  <a:lnTo>
                    <a:pt x="142874" y="0"/>
                  </a:lnTo>
                  <a:lnTo>
                    <a:pt x="838069" y="0"/>
                  </a:lnTo>
                  <a:lnTo>
                    <a:pt x="892744" y="10875"/>
                  </a:lnTo>
                  <a:lnTo>
                    <a:pt x="939096" y="41847"/>
                  </a:lnTo>
                  <a:lnTo>
                    <a:pt x="970068" y="88199"/>
                  </a:lnTo>
                  <a:lnTo>
                    <a:pt x="980944" y="142875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7"/>
          <p:cNvSpPr txBox="1"/>
          <p:nvPr/>
        </p:nvSpPr>
        <p:spPr>
          <a:xfrm>
            <a:off x="5690005" y="5493549"/>
            <a:ext cx="427990" cy="292417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Skin</a:t>
            </a:r>
            <a:r>
              <a:rPr sz="26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care</a:t>
            </a:r>
            <a:r>
              <a:rPr sz="2600" b="1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6557209" y="4945757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4" y="142875"/>
                </a:moveTo>
                <a:lnTo>
                  <a:pt x="980944" y="3876438"/>
                </a:lnTo>
                <a:lnTo>
                  <a:pt x="978173" y="3904442"/>
                </a:lnTo>
                <a:lnTo>
                  <a:pt x="956939" y="3955706"/>
                </a:lnTo>
                <a:lnTo>
                  <a:pt x="917336" y="3995308"/>
                </a:lnTo>
                <a:lnTo>
                  <a:pt x="866073" y="4016542"/>
                </a:lnTo>
                <a:lnTo>
                  <a:pt x="838069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6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6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9" y="0"/>
                </a:lnTo>
                <a:lnTo>
                  <a:pt x="892745" y="10875"/>
                </a:lnTo>
                <a:lnTo>
                  <a:pt x="939097" y="41847"/>
                </a:lnTo>
                <a:lnTo>
                  <a:pt x="970068" y="88199"/>
                </a:lnTo>
                <a:lnTo>
                  <a:pt x="980944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 txBox="1"/>
          <p:nvPr/>
        </p:nvSpPr>
        <p:spPr>
          <a:xfrm>
            <a:off x="6825012" y="5548012"/>
            <a:ext cx="427990" cy="281559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0" dirty="0">
                <a:solidFill>
                  <a:srgbClr val="FFFFFF"/>
                </a:solidFill>
                <a:latin typeface="Verdana"/>
                <a:cs typeface="Verdana"/>
              </a:rPr>
              <a:t>Make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50" dirty="0">
                <a:solidFill>
                  <a:srgbClr val="FFFFFF"/>
                </a:solidFill>
                <a:latin typeface="Verdana"/>
                <a:cs typeface="Verdana"/>
              </a:rPr>
              <a:t>up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7692215" y="4946515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3" y="142875"/>
                </a:moveTo>
                <a:lnTo>
                  <a:pt x="980943" y="3876438"/>
                </a:lnTo>
                <a:lnTo>
                  <a:pt x="978173" y="3904442"/>
                </a:lnTo>
                <a:lnTo>
                  <a:pt x="956939" y="3955705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8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6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6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8" y="0"/>
                </a:lnTo>
                <a:lnTo>
                  <a:pt x="892745" y="10875"/>
                </a:lnTo>
                <a:lnTo>
                  <a:pt x="939097" y="41847"/>
                </a:lnTo>
                <a:lnTo>
                  <a:pt x="970068" y="88199"/>
                </a:lnTo>
                <a:lnTo>
                  <a:pt x="980943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7960018" y="5273525"/>
            <a:ext cx="427990" cy="336550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Accessories</a:t>
            </a:r>
            <a:r>
              <a:rPr sz="2600" b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7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grpSp>
        <p:nvGrpSpPr>
          <p:cNvPr id="52" name="object 52"/>
          <p:cNvGrpSpPr/>
          <p:nvPr/>
        </p:nvGrpSpPr>
        <p:grpSpPr>
          <a:xfrm>
            <a:off x="9391033" y="4048692"/>
            <a:ext cx="3914775" cy="4916170"/>
            <a:chOff x="9391033" y="4048692"/>
            <a:chExt cx="3914775" cy="4916170"/>
          </a:xfrm>
        </p:grpSpPr>
        <p:sp>
          <p:nvSpPr>
            <p:cNvPr id="53" name="object 53"/>
            <p:cNvSpPr/>
            <p:nvPr/>
          </p:nvSpPr>
          <p:spPr>
            <a:xfrm>
              <a:off x="9881395" y="4591940"/>
              <a:ext cx="3405504" cy="0"/>
            </a:xfrm>
            <a:custGeom>
              <a:avLst/>
              <a:gdLst/>
              <a:ahLst/>
              <a:cxnLst/>
              <a:rect l="l" t="t" r="r" b="b"/>
              <a:pathLst>
                <a:path w="3405505">
                  <a:moveTo>
                    <a:pt x="3405020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11562353" y="406774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9900569" y="4618544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11035576" y="4618544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12173747" y="4618544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13267489" y="459193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59"/>
            <p:cNvSpPr/>
            <p:nvPr/>
          </p:nvSpPr>
          <p:spPr>
            <a:xfrm>
              <a:off x="9391033" y="4945000"/>
              <a:ext cx="981075" cy="4019550"/>
            </a:xfrm>
            <a:custGeom>
              <a:avLst/>
              <a:gdLst/>
              <a:ahLst/>
              <a:cxnLst/>
              <a:rect l="l" t="t" r="r" b="b"/>
              <a:pathLst>
                <a:path w="981075" h="4019550">
                  <a:moveTo>
                    <a:pt x="980943" y="142875"/>
                  </a:moveTo>
                  <a:lnTo>
                    <a:pt x="980943" y="3876438"/>
                  </a:lnTo>
                  <a:lnTo>
                    <a:pt x="978173" y="3904442"/>
                  </a:lnTo>
                  <a:lnTo>
                    <a:pt x="956939" y="3955705"/>
                  </a:lnTo>
                  <a:lnTo>
                    <a:pt x="917336" y="3995308"/>
                  </a:lnTo>
                  <a:lnTo>
                    <a:pt x="866072" y="4016542"/>
                  </a:lnTo>
                  <a:lnTo>
                    <a:pt x="838068" y="4019313"/>
                  </a:lnTo>
                  <a:lnTo>
                    <a:pt x="142874" y="4019313"/>
                  </a:lnTo>
                  <a:lnTo>
                    <a:pt x="88198" y="4008437"/>
                  </a:lnTo>
                  <a:lnTo>
                    <a:pt x="41846" y="3977466"/>
                  </a:lnTo>
                  <a:lnTo>
                    <a:pt x="10875" y="3931114"/>
                  </a:lnTo>
                  <a:lnTo>
                    <a:pt x="0" y="3876438"/>
                  </a:lnTo>
                  <a:lnTo>
                    <a:pt x="0" y="142875"/>
                  </a:lnTo>
                  <a:lnTo>
                    <a:pt x="10875" y="88199"/>
                  </a:lnTo>
                  <a:lnTo>
                    <a:pt x="41846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838068" y="0"/>
                  </a:lnTo>
                  <a:lnTo>
                    <a:pt x="892745" y="10875"/>
                  </a:lnTo>
                  <a:lnTo>
                    <a:pt x="939096" y="41847"/>
                  </a:lnTo>
                  <a:lnTo>
                    <a:pt x="970068" y="88199"/>
                  </a:lnTo>
                  <a:lnTo>
                    <a:pt x="980943" y="142875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0" name="object 60"/>
          <p:cNvSpPr txBox="1"/>
          <p:nvPr/>
        </p:nvSpPr>
        <p:spPr>
          <a:xfrm>
            <a:off x="9658836" y="5492791"/>
            <a:ext cx="427990" cy="292417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Skin</a:t>
            </a:r>
            <a:r>
              <a:rPr sz="26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care</a:t>
            </a:r>
            <a:r>
              <a:rPr sz="2600" b="1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10526040" y="4945000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4" y="142875"/>
                </a:moveTo>
                <a:lnTo>
                  <a:pt x="980944" y="3876438"/>
                </a:lnTo>
                <a:lnTo>
                  <a:pt x="978173" y="3904442"/>
                </a:lnTo>
                <a:lnTo>
                  <a:pt x="956939" y="3955705"/>
                </a:lnTo>
                <a:lnTo>
                  <a:pt x="917336" y="3995308"/>
                </a:lnTo>
                <a:lnTo>
                  <a:pt x="866073" y="4016542"/>
                </a:lnTo>
                <a:lnTo>
                  <a:pt x="838069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6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6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9" y="0"/>
                </a:lnTo>
                <a:lnTo>
                  <a:pt x="892745" y="10875"/>
                </a:lnTo>
                <a:lnTo>
                  <a:pt x="939097" y="41847"/>
                </a:lnTo>
                <a:lnTo>
                  <a:pt x="970068" y="88199"/>
                </a:lnTo>
                <a:lnTo>
                  <a:pt x="980944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>
            <a:off x="10793843" y="5547254"/>
            <a:ext cx="427990" cy="281559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0" dirty="0">
                <a:solidFill>
                  <a:srgbClr val="FFFFFF"/>
                </a:solidFill>
                <a:latin typeface="Verdana"/>
                <a:cs typeface="Verdana"/>
              </a:rPr>
              <a:t>Make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50" dirty="0">
                <a:solidFill>
                  <a:srgbClr val="FFFFFF"/>
                </a:solidFill>
                <a:latin typeface="Verdana"/>
                <a:cs typeface="Verdana"/>
              </a:rPr>
              <a:t>up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11661047" y="4945757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4" y="142875"/>
                </a:moveTo>
                <a:lnTo>
                  <a:pt x="980944" y="3876438"/>
                </a:lnTo>
                <a:lnTo>
                  <a:pt x="978173" y="3904442"/>
                </a:lnTo>
                <a:lnTo>
                  <a:pt x="956939" y="3955706"/>
                </a:lnTo>
                <a:lnTo>
                  <a:pt x="917335" y="3995308"/>
                </a:lnTo>
                <a:lnTo>
                  <a:pt x="866072" y="4016542"/>
                </a:lnTo>
                <a:lnTo>
                  <a:pt x="838069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6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6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9" y="0"/>
                </a:lnTo>
                <a:lnTo>
                  <a:pt x="892744" y="10875"/>
                </a:lnTo>
                <a:lnTo>
                  <a:pt x="939097" y="41847"/>
                </a:lnTo>
                <a:lnTo>
                  <a:pt x="970068" y="88199"/>
                </a:lnTo>
                <a:lnTo>
                  <a:pt x="980944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11928850" y="5272767"/>
            <a:ext cx="427990" cy="336550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Accessories</a:t>
            </a:r>
            <a:r>
              <a:rPr sz="2600" b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7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12796053" y="4945757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3" y="142875"/>
                </a:moveTo>
                <a:lnTo>
                  <a:pt x="980943" y="3876438"/>
                </a:lnTo>
                <a:lnTo>
                  <a:pt x="978173" y="3904442"/>
                </a:lnTo>
                <a:lnTo>
                  <a:pt x="956939" y="3955706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8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8" y="0"/>
                </a:lnTo>
                <a:lnTo>
                  <a:pt x="892744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3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13063856" y="6966771"/>
            <a:ext cx="427990" cy="137541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Storage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13063856" y="5568952"/>
            <a:ext cx="427990" cy="123634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grpSp>
        <p:nvGrpSpPr>
          <p:cNvPr id="68" name="object 68"/>
          <p:cNvGrpSpPr/>
          <p:nvPr/>
        </p:nvGrpSpPr>
        <p:grpSpPr>
          <a:xfrm>
            <a:off x="14243053" y="4049450"/>
            <a:ext cx="2802255" cy="4916170"/>
            <a:chOff x="14243053" y="4049450"/>
            <a:chExt cx="2802255" cy="4916170"/>
          </a:xfrm>
        </p:grpSpPr>
        <p:sp>
          <p:nvSpPr>
            <p:cNvPr id="69" name="object 69"/>
            <p:cNvSpPr/>
            <p:nvPr/>
          </p:nvSpPr>
          <p:spPr>
            <a:xfrm>
              <a:off x="14733418" y="4592698"/>
              <a:ext cx="2292350" cy="0"/>
            </a:xfrm>
            <a:custGeom>
              <a:avLst/>
              <a:gdLst/>
              <a:ahLst/>
              <a:cxnLst/>
              <a:rect l="l" t="t" r="r" b="b"/>
              <a:pathLst>
                <a:path w="2292350">
                  <a:moveTo>
                    <a:pt x="2292228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15878874" y="4068500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14752588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15887594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17025767" y="4619302"/>
              <a:ext cx="0" cy="524510"/>
            </a:xfrm>
            <a:custGeom>
              <a:avLst/>
              <a:gdLst/>
              <a:ahLst/>
              <a:cxnLst/>
              <a:rect l="l" t="t" r="r" b="b"/>
              <a:pathLst>
                <a:path h="524510">
                  <a:moveTo>
                    <a:pt x="0" y="524189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14243053" y="4945757"/>
              <a:ext cx="981075" cy="4019550"/>
            </a:xfrm>
            <a:custGeom>
              <a:avLst/>
              <a:gdLst/>
              <a:ahLst/>
              <a:cxnLst/>
              <a:rect l="l" t="t" r="r" b="b"/>
              <a:pathLst>
                <a:path w="981075" h="4019550">
                  <a:moveTo>
                    <a:pt x="980943" y="142875"/>
                  </a:moveTo>
                  <a:lnTo>
                    <a:pt x="980943" y="3876438"/>
                  </a:lnTo>
                  <a:lnTo>
                    <a:pt x="978173" y="3904442"/>
                  </a:lnTo>
                  <a:lnTo>
                    <a:pt x="956939" y="3955706"/>
                  </a:lnTo>
                  <a:lnTo>
                    <a:pt x="917336" y="3995308"/>
                  </a:lnTo>
                  <a:lnTo>
                    <a:pt x="866072" y="4016542"/>
                  </a:lnTo>
                  <a:lnTo>
                    <a:pt x="838068" y="4019313"/>
                  </a:lnTo>
                  <a:lnTo>
                    <a:pt x="142874" y="4019313"/>
                  </a:lnTo>
                  <a:lnTo>
                    <a:pt x="88198" y="4008437"/>
                  </a:lnTo>
                  <a:lnTo>
                    <a:pt x="41847" y="3977466"/>
                  </a:lnTo>
                  <a:lnTo>
                    <a:pt x="10875" y="3931114"/>
                  </a:lnTo>
                  <a:lnTo>
                    <a:pt x="0" y="3876438"/>
                  </a:lnTo>
                  <a:lnTo>
                    <a:pt x="0" y="142875"/>
                  </a:lnTo>
                  <a:lnTo>
                    <a:pt x="10875" y="88199"/>
                  </a:lnTo>
                  <a:lnTo>
                    <a:pt x="41847" y="41847"/>
                  </a:lnTo>
                  <a:lnTo>
                    <a:pt x="88198" y="10875"/>
                  </a:lnTo>
                  <a:lnTo>
                    <a:pt x="142874" y="0"/>
                  </a:lnTo>
                  <a:lnTo>
                    <a:pt x="838068" y="0"/>
                  </a:lnTo>
                  <a:lnTo>
                    <a:pt x="892744" y="10875"/>
                  </a:lnTo>
                  <a:lnTo>
                    <a:pt x="939096" y="41847"/>
                  </a:lnTo>
                  <a:lnTo>
                    <a:pt x="970068" y="88199"/>
                  </a:lnTo>
                  <a:lnTo>
                    <a:pt x="980943" y="142875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5" name="object 75"/>
          <p:cNvSpPr txBox="1"/>
          <p:nvPr/>
        </p:nvSpPr>
        <p:spPr>
          <a:xfrm>
            <a:off x="14510856" y="5493549"/>
            <a:ext cx="427990" cy="2924175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Skin</a:t>
            </a:r>
            <a:r>
              <a:rPr sz="26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114" dirty="0">
                <a:solidFill>
                  <a:srgbClr val="FFFFFF"/>
                </a:solidFill>
                <a:latin typeface="Verdana"/>
                <a:cs typeface="Verdana"/>
              </a:rPr>
              <a:t>care</a:t>
            </a:r>
            <a:r>
              <a:rPr sz="2600" b="1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15378061" y="4945757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3" y="142875"/>
                </a:moveTo>
                <a:lnTo>
                  <a:pt x="980943" y="3876438"/>
                </a:lnTo>
                <a:lnTo>
                  <a:pt x="978173" y="3904442"/>
                </a:lnTo>
                <a:lnTo>
                  <a:pt x="956939" y="3955706"/>
                </a:lnTo>
                <a:lnTo>
                  <a:pt x="917336" y="3995308"/>
                </a:lnTo>
                <a:lnTo>
                  <a:pt x="866072" y="4016542"/>
                </a:lnTo>
                <a:lnTo>
                  <a:pt x="838068" y="4019313"/>
                </a:lnTo>
                <a:lnTo>
                  <a:pt x="142874" y="4019313"/>
                </a:lnTo>
                <a:lnTo>
                  <a:pt x="88198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8" y="10875"/>
                </a:lnTo>
                <a:lnTo>
                  <a:pt x="142874" y="0"/>
                </a:lnTo>
                <a:lnTo>
                  <a:pt x="838068" y="0"/>
                </a:lnTo>
                <a:lnTo>
                  <a:pt x="892745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3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 txBox="1"/>
          <p:nvPr/>
        </p:nvSpPr>
        <p:spPr>
          <a:xfrm>
            <a:off x="15645863" y="5548012"/>
            <a:ext cx="427990" cy="281559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90" dirty="0">
                <a:solidFill>
                  <a:srgbClr val="FFFFFF"/>
                </a:solidFill>
                <a:latin typeface="Verdana"/>
                <a:cs typeface="Verdana"/>
              </a:rPr>
              <a:t>Make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50" dirty="0">
                <a:solidFill>
                  <a:srgbClr val="FFFFFF"/>
                </a:solidFill>
                <a:latin typeface="Verdana"/>
                <a:cs typeface="Verdana"/>
              </a:rPr>
              <a:t>up</a:t>
            </a:r>
            <a:r>
              <a:rPr sz="2600" b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8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16513068" y="4946515"/>
            <a:ext cx="981075" cy="4019550"/>
          </a:xfrm>
          <a:custGeom>
            <a:avLst/>
            <a:gdLst/>
            <a:ahLst/>
            <a:cxnLst/>
            <a:rect l="l" t="t" r="r" b="b"/>
            <a:pathLst>
              <a:path w="981075" h="4019550">
                <a:moveTo>
                  <a:pt x="980944" y="142875"/>
                </a:moveTo>
                <a:lnTo>
                  <a:pt x="980944" y="3876438"/>
                </a:lnTo>
                <a:lnTo>
                  <a:pt x="978173" y="3904442"/>
                </a:lnTo>
                <a:lnTo>
                  <a:pt x="956939" y="3955705"/>
                </a:lnTo>
                <a:lnTo>
                  <a:pt x="917336" y="3995308"/>
                </a:lnTo>
                <a:lnTo>
                  <a:pt x="866073" y="4016542"/>
                </a:lnTo>
                <a:lnTo>
                  <a:pt x="838069" y="4019313"/>
                </a:lnTo>
                <a:lnTo>
                  <a:pt x="142874" y="4019313"/>
                </a:lnTo>
                <a:lnTo>
                  <a:pt x="88199" y="4008437"/>
                </a:lnTo>
                <a:lnTo>
                  <a:pt x="41847" y="3977466"/>
                </a:lnTo>
                <a:lnTo>
                  <a:pt x="10875" y="3931114"/>
                </a:lnTo>
                <a:lnTo>
                  <a:pt x="0" y="3876438"/>
                </a:lnTo>
                <a:lnTo>
                  <a:pt x="0" y="142875"/>
                </a:lnTo>
                <a:lnTo>
                  <a:pt x="10875" y="88199"/>
                </a:lnTo>
                <a:lnTo>
                  <a:pt x="41847" y="41847"/>
                </a:lnTo>
                <a:lnTo>
                  <a:pt x="88199" y="10875"/>
                </a:lnTo>
                <a:lnTo>
                  <a:pt x="142874" y="0"/>
                </a:lnTo>
                <a:lnTo>
                  <a:pt x="838069" y="0"/>
                </a:lnTo>
                <a:lnTo>
                  <a:pt x="892745" y="10875"/>
                </a:lnTo>
                <a:lnTo>
                  <a:pt x="939096" y="41847"/>
                </a:lnTo>
                <a:lnTo>
                  <a:pt x="970068" y="88199"/>
                </a:lnTo>
                <a:lnTo>
                  <a:pt x="980944" y="142875"/>
                </a:lnTo>
                <a:close/>
              </a:path>
            </a:pathLst>
          </a:custGeom>
          <a:solidFill>
            <a:srgbClr val="003A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 txBox="1"/>
          <p:nvPr/>
        </p:nvSpPr>
        <p:spPr>
          <a:xfrm>
            <a:off x="16780870" y="5273525"/>
            <a:ext cx="427990" cy="3365500"/>
          </a:xfrm>
          <a:prstGeom prst="rect">
            <a:avLst/>
          </a:prstGeom>
        </p:spPr>
        <p:txBody>
          <a:bodyPr vert="vert270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2600" b="1" spc="-110" dirty="0">
                <a:solidFill>
                  <a:srgbClr val="FFFFFF"/>
                </a:solidFill>
                <a:latin typeface="Verdana"/>
                <a:cs typeface="Verdana"/>
              </a:rPr>
              <a:t>Accessories</a:t>
            </a:r>
            <a:r>
              <a:rPr sz="2600" b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b="1" spc="-75" dirty="0">
                <a:solidFill>
                  <a:srgbClr val="FFFFFF"/>
                </a:solidFill>
                <a:latin typeface="Verdana"/>
                <a:cs typeface="Verdana"/>
              </a:rPr>
              <a:t>locator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427129" y="3493260"/>
            <a:ext cx="4078604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5</a:t>
            </a:r>
            <a:r>
              <a:rPr sz="28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th</a:t>
            </a:r>
            <a:r>
              <a:rPr sz="28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settlement</a:t>
            </a:r>
            <a:r>
              <a:rPr sz="28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5473997" y="3493260"/>
            <a:ext cx="2920365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Nasr</a:t>
            </a:r>
            <a:r>
              <a:rPr sz="28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city</a:t>
            </a:r>
            <a:r>
              <a:rPr sz="28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10288141" y="3493260"/>
            <a:ext cx="2197100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Suez</a:t>
            </a:r>
            <a:r>
              <a:rPr sz="28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14371347" y="3493260"/>
            <a:ext cx="2927985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Port</a:t>
            </a:r>
            <a:r>
              <a:rPr sz="28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said</a:t>
            </a:r>
            <a:r>
              <a:rPr sz="28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subinv.</a:t>
            </a:r>
            <a:endParaRPr sz="2800">
              <a:latin typeface="Lucida Sans Unicode"/>
              <a:cs typeface="Lucida Sans Unicode"/>
            </a:endParaRPr>
          </a:p>
        </p:txBody>
      </p:sp>
      <p:pic>
        <p:nvPicPr>
          <p:cNvPr id="85" name="Picture 84" descr="A diagram of a multi-organization structure&#10;&#10;AI-generated content may be incorrect.">
            <a:extLst>
              <a:ext uri="{FF2B5EF4-FFF2-40B4-BE49-F238E27FC236}">
                <a16:creationId xmlns:a16="http://schemas.microsoft.com/office/drawing/2014/main" id="{8DE6E99D-13F4-00BE-E467-561837136D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99"/>
          <a:stretch/>
        </p:blipFill>
        <p:spPr>
          <a:xfrm>
            <a:off x="28788" y="1229798"/>
            <a:ext cx="18259211" cy="896197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607966"/>
            <a:ext cx="18288635" cy="1679575"/>
            <a:chOff x="0" y="8607966"/>
            <a:chExt cx="18288635" cy="1679575"/>
          </a:xfrm>
        </p:grpSpPr>
        <p:sp>
          <p:nvSpPr>
            <p:cNvPr id="3" name="object 3"/>
            <p:cNvSpPr/>
            <p:nvPr/>
          </p:nvSpPr>
          <p:spPr>
            <a:xfrm>
              <a:off x="0" y="9842855"/>
              <a:ext cx="18288635" cy="444500"/>
            </a:xfrm>
            <a:custGeom>
              <a:avLst/>
              <a:gdLst/>
              <a:ahLst/>
              <a:cxnLst/>
              <a:rect l="l" t="t" r="r" b="b"/>
              <a:pathLst>
                <a:path w="18288635" h="444500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  <a:path w="18288635" h="444500">
                  <a:moveTo>
                    <a:pt x="18288153" y="85699"/>
                  </a:moveTo>
                  <a:lnTo>
                    <a:pt x="0" y="85699"/>
                  </a:lnTo>
                  <a:lnTo>
                    <a:pt x="0" y="444144"/>
                  </a:lnTo>
                  <a:lnTo>
                    <a:pt x="18288153" y="444144"/>
                  </a:lnTo>
                  <a:lnTo>
                    <a:pt x="18288153" y="85699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80995">
              <a:lnSpc>
                <a:spcPct val="100000"/>
              </a:lnSpc>
              <a:spcBef>
                <a:spcPts val="100"/>
              </a:spcBef>
            </a:pPr>
            <a:r>
              <a:rPr spc="-515" dirty="0"/>
              <a:t>TRANSACTIONS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85524" y="2526986"/>
            <a:ext cx="12407265" cy="5090795"/>
            <a:chOff x="185524" y="2526986"/>
            <a:chExt cx="12407265" cy="5090795"/>
          </a:xfrm>
        </p:grpSpPr>
        <p:sp>
          <p:nvSpPr>
            <p:cNvPr id="14" name="object 14"/>
            <p:cNvSpPr/>
            <p:nvPr/>
          </p:nvSpPr>
          <p:spPr>
            <a:xfrm>
              <a:off x="9735047" y="2546036"/>
              <a:ext cx="0" cy="1249045"/>
            </a:xfrm>
            <a:custGeom>
              <a:avLst/>
              <a:gdLst/>
              <a:ahLst/>
              <a:cxnLst/>
              <a:rect l="l" t="t" r="r" b="b"/>
              <a:pathLst>
                <a:path h="1249045">
                  <a:moveTo>
                    <a:pt x="0" y="0"/>
                  </a:moveTo>
                  <a:lnTo>
                    <a:pt x="0" y="1248421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202323" y="3170221"/>
              <a:ext cx="524510" cy="0"/>
            </a:xfrm>
            <a:custGeom>
              <a:avLst/>
              <a:gdLst/>
              <a:ahLst/>
              <a:cxnLst/>
              <a:rect l="l" t="t" r="r" b="b"/>
              <a:pathLst>
                <a:path w="524509">
                  <a:moveTo>
                    <a:pt x="52418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743613" y="3775324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743613" y="2565061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487939" y="2679749"/>
              <a:ext cx="4069715" cy="981075"/>
            </a:xfrm>
            <a:custGeom>
              <a:avLst/>
              <a:gdLst/>
              <a:ahLst/>
              <a:cxnLst/>
              <a:rect l="l" t="t" r="r" b="b"/>
              <a:pathLst>
                <a:path w="4069715" h="981075">
                  <a:moveTo>
                    <a:pt x="3823355" y="980944"/>
                  </a:moveTo>
                  <a:lnTo>
                    <a:pt x="247650" y="980944"/>
                  </a:lnTo>
                  <a:lnTo>
                    <a:pt x="197740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5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50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5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40" y="5031"/>
                  </a:lnTo>
                  <a:lnTo>
                    <a:pt x="247650" y="0"/>
                  </a:lnTo>
                  <a:lnTo>
                    <a:pt x="3823355" y="0"/>
                  </a:lnTo>
                  <a:lnTo>
                    <a:pt x="3873265" y="5031"/>
                  </a:lnTo>
                  <a:lnTo>
                    <a:pt x="3919752" y="19461"/>
                  </a:lnTo>
                  <a:lnTo>
                    <a:pt x="3961819" y="42294"/>
                  </a:lnTo>
                  <a:lnTo>
                    <a:pt x="3998470" y="72535"/>
                  </a:lnTo>
                  <a:lnTo>
                    <a:pt x="4028711" y="109186"/>
                  </a:lnTo>
                  <a:lnTo>
                    <a:pt x="4051544" y="151253"/>
                  </a:lnTo>
                  <a:lnTo>
                    <a:pt x="4065974" y="197739"/>
                  </a:lnTo>
                  <a:lnTo>
                    <a:pt x="4069385" y="231569"/>
                  </a:lnTo>
                  <a:lnTo>
                    <a:pt x="4069385" y="749374"/>
                  </a:lnTo>
                  <a:lnTo>
                    <a:pt x="4051544" y="829690"/>
                  </a:lnTo>
                  <a:lnTo>
                    <a:pt x="4028711" y="871757"/>
                  </a:lnTo>
                  <a:lnTo>
                    <a:pt x="3998470" y="908409"/>
                  </a:lnTo>
                  <a:lnTo>
                    <a:pt x="3961819" y="938649"/>
                  </a:lnTo>
                  <a:lnTo>
                    <a:pt x="3919752" y="961482"/>
                  </a:lnTo>
                  <a:lnTo>
                    <a:pt x="3873265" y="975912"/>
                  </a:lnTo>
                  <a:lnTo>
                    <a:pt x="3823355" y="980944"/>
                  </a:lnTo>
                  <a:close/>
                </a:path>
              </a:pathLst>
            </a:custGeom>
            <a:solidFill>
              <a:srgbClr val="5089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735047" y="6349848"/>
              <a:ext cx="0" cy="1249045"/>
            </a:xfrm>
            <a:custGeom>
              <a:avLst/>
              <a:gdLst/>
              <a:ahLst/>
              <a:cxnLst/>
              <a:rect l="l" t="t" r="r" b="b"/>
              <a:pathLst>
                <a:path h="1249045">
                  <a:moveTo>
                    <a:pt x="0" y="0"/>
                  </a:moveTo>
                  <a:lnTo>
                    <a:pt x="0" y="1248421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202323" y="6974033"/>
              <a:ext cx="524510" cy="0"/>
            </a:xfrm>
            <a:custGeom>
              <a:avLst/>
              <a:gdLst/>
              <a:ahLst/>
              <a:cxnLst/>
              <a:rect l="l" t="t" r="r" b="b"/>
              <a:pathLst>
                <a:path w="524509">
                  <a:moveTo>
                    <a:pt x="52418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743613" y="7579136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743613" y="6368873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487939" y="6438949"/>
              <a:ext cx="4069715" cy="981075"/>
            </a:xfrm>
            <a:custGeom>
              <a:avLst/>
              <a:gdLst/>
              <a:ahLst/>
              <a:cxnLst/>
              <a:rect l="l" t="t" r="r" b="b"/>
              <a:pathLst>
                <a:path w="4069715" h="981075">
                  <a:moveTo>
                    <a:pt x="3823355" y="980944"/>
                  </a:moveTo>
                  <a:lnTo>
                    <a:pt x="247650" y="980944"/>
                  </a:lnTo>
                  <a:lnTo>
                    <a:pt x="197740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5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50"/>
                  </a:lnTo>
                  <a:lnTo>
                    <a:pt x="5031" y="197740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5" y="72535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40" y="5031"/>
                  </a:lnTo>
                  <a:lnTo>
                    <a:pt x="247650" y="0"/>
                  </a:lnTo>
                  <a:lnTo>
                    <a:pt x="3823355" y="0"/>
                  </a:lnTo>
                  <a:lnTo>
                    <a:pt x="3873265" y="5031"/>
                  </a:lnTo>
                  <a:lnTo>
                    <a:pt x="3919752" y="19461"/>
                  </a:lnTo>
                  <a:lnTo>
                    <a:pt x="3961819" y="42294"/>
                  </a:lnTo>
                  <a:lnTo>
                    <a:pt x="3998470" y="72535"/>
                  </a:lnTo>
                  <a:lnTo>
                    <a:pt x="4028711" y="109186"/>
                  </a:lnTo>
                  <a:lnTo>
                    <a:pt x="4051544" y="151253"/>
                  </a:lnTo>
                  <a:lnTo>
                    <a:pt x="4065974" y="197740"/>
                  </a:lnTo>
                  <a:lnTo>
                    <a:pt x="4069385" y="231569"/>
                  </a:lnTo>
                  <a:lnTo>
                    <a:pt x="4069385" y="749374"/>
                  </a:lnTo>
                  <a:lnTo>
                    <a:pt x="4051544" y="829690"/>
                  </a:lnTo>
                  <a:lnTo>
                    <a:pt x="4028711" y="871757"/>
                  </a:lnTo>
                  <a:lnTo>
                    <a:pt x="3998470" y="908409"/>
                  </a:lnTo>
                  <a:lnTo>
                    <a:pt x="3961819" y="938649"/>
                  </a:lnTo>
                  <a:lnTo>
                    <a:pt x="3919752" y="961482"/>
                  </a:lnTo>
                  <a:lnTo>
                    <a:pt x="3873265" y="975912"/>
                  </a:lnTo>
                  <a:lnTo>
                    <a:pt x="3823355" y="980944"/>
                  </a:lnTo>
                  <a:close/>
                </a:path>
              </a:pathLst>
            </a:custGeom>
            <a:solidFill>
              <a:srgbClr val="5089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640683" y="3170271"/>
              <a:ext cx="0" cy="3749675"/>
            </a:xfrm>
            <a:custGeom>
              <a:avLst/>
              <a:gdLst/>
              <a:ahLst/>
              <a:cxnLst/>
              <a:rect l="l" t="t" r="r" b="b"/>
              <a:pathLst>
                <a:path h="3749675">
                  <a:moveTo>
                    <a:pt x="0" y="0"/>
                  </a:moveTo>
                  <a:lnTo>
                    <a:pt x="0" y="3749674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116527" y="5045059"/>
              <a:ext cx="524510" cy="0"/>
            </a:xfrm>
            <a:custGeom>
              <a:avLst/>
              <a:gdLst/>
              <a:ahLst/>
              <a:cxnLst/>
              <a:rect l="l" t="t" r="r" b="b"/>
              <a:pathLst>
                <a:path w="524510">
                  <a:moveTo>
                    <a:pt x="52418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657815" y="6910372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2657815" y="3189271"/>
              <a:ext cx="2830195" cy="0"/>
            </a:xfrm>
            <a:custGeom>
              <a:avLst/>
              <a:gdLst/>
              <a:ahLst/>
              <a:cxnLst/>
              <a:rect l="l" t="t" r="r" b="b"/>
              <a:pathLst>
                <a:path w="2830195">
                  <a:moveTo>
                    <a:pt x="2830119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85524" y="4554588"/>
              <a:ext cx="2209800" cy="981075"/>
            </a:xfrm>
            <a:custGeom>
              <a:avLst/>
              <a:gdLst/>
              <a:ahLst/>
              <a:cxnLst/>
              <a:rect l="l" t="t" r="r" b="b"/>
              <a:pathLst>
                <a:path w="2209800" h="981075">
                  <a:moveTo>
                    <a:pt x="1961756" y="980944"/>
                  </a:moveTo>
                  <a:lnTo>
                    <a:pt x="247649" y="980944"/>
                  </a:lnTo>
                  <a:lnTo>
                    <a:pt x="197739" y="975912"/>
                  </a:lnTo>
                  <a:lnTo>
                    <a:pt x="151253" y="961482"/>
                  </a:lnTo>
                  <a:lnTo>
                    <a:pt x="109186" y="938649"/>
                  </a:lnTo>
                  <a:lnTo>
                    <a:pt x="72534" y="908409"/>
                  </a:lnTo>
                  <a:lnTo>
                    <a:pt x="42294" y="871757"/>
                  </a:lnTo>
                  <a:lnTo>
                    <a:pt x="19461" y="829690"/>
                  </a:lnTo>
                  <a:lnTo>
                    <a:pt x="5031" y="783204"/>
                  </a:lnTo>
                  <a:lnTo>
                    <a:pt x="0" y="733294"/>
                  </a:lnTo>
                  <a:lnTo>
                    <a:pt x="0" y="247649"/>
                  </a:lnTo>
                  <a:lnTo>
                    <a:pt x="5031" y="197739"/>
                  </a:lnTo>
                  <a:lnTo>
                    <a:pt x="19461" y="151253"/>
                  </a:lnTo>
                  <a:lnTo>
                    <a:pt x="42294" y="109186"/>
                  </a:lnTo>
                  <a:lnTo>
                    <a:pt x="72534" y="72534"/>
                  </a:lnTo>
                  <a:lnTo>
                    <a:pt x="109186" y="42294"/>
                  </a:lnTo>
                  <a:lnTo>
                    <a:pt x="151253" y="19461"/>
                  </a:lnTo>
                  <a:lnTo>
                    <a:pt x="197739" y="5031"/>
                  </a:lnTo>
                  <a:lnTo>
                    <a:pt x="247649" y="0"/>
                  </a:lnTo>
                  <a:lnTo>
                    <a:pt x="1961756" y="0"/>
                  </a:lnTo>
                  <a:lnTo>
                    <a:pt x="2011667" y="5031"/>
                  </a:lnTo>
                  <a:lnTo>
                    <a:pt x="2058153" y="19461"/>
                  </a:lnTo>
                  <a:lnTo>
                    <a:pt x="2100220" y="42294"/>
                  </a:lnTo>
                  <a:lnTo>
                    <a:pt x="2136871" y="72534"/>
                  </a:lnTo>
                  <a:lnTo>
                    <a:pt x="2167112" y="109186"/>
                  </a:lnTo>
                  <a:lnTo>
                    <a:pt x="2189945" y="151253"/>
                  </a:lnTo>
                  <a:lnTo>
                    <a:pt x="2204375" y="197739"/>
                  </a:lnTo>
                  <a:lnTo>
                    <a:pt x="2209406" y="247649"/>
                  </a:lnTo>
                  <a:lnTo>
                    <a:pt x="2209406" y="733294"/>
                  </a:lnTo>
                  <a:lnTo>
                    <a:pt x="2204375" y="783204"/>
                  </a:lnTo>
                  <a:lnTo>
                    <a:pt x="2189945" y="829690"/>
                  </a:lnTo>
                  <a:lnTo>
                    <a:pt x="2167112" y="871757"/>
                  </a:lnTo>
                  <a:lnTo>
                    <a:pt x="2136871" y="908409"/>
                  </a:lnTo>
                  <a:lnTo>
                    <a:pt x="2100220" y="938649"/>
                  </a:lnTo>
                  <a:lnTo>
                    <a:pt x="2058153" y="961482"/>
                  </a:lnTo>
                  <a:lnTo>
                    <a:pt x="2011667" y="975912"/>
                  </a:lnTo>
                  <a:lnTo>
                    <a:pt x="1961756" y="980944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502773" y="4788519"/>
            <a:ext cx="1668145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Suppliers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985571" y="2913682"/>
            <a:ext cx="3134360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Cairo</a:t>
            </a:r>
            <a:r>
              <a:rPr sz="280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Lucida Sans Unicode"/>
                <a:cs typeface="Lucida Sans Unicode"/>
              </a:rPr>
              <a:t>Warehouse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073973" y="6672882"/>
            <a:ext cx="2988945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Suez</a:t>
            </a:r>
            <a:r>
              <a:rPr sz="28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Lucida Sans Unicode"/>
                <a:cs typeface="Lucida Sans Unicode"/>
              </a:rPr>
              <a:t>Warehouse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2573724" y="1976538"/>
            <a:ext cx="4065904" cy="6049010"/>
          </a:xfrm>
          <a:custGeom>
            <a:avLst/>
            <a:gdLst/>
            <a:ahLst/>
            <a:cxnLst/>
            <a:rect l="l" t="t" r="r" b="b"/>
            <a:pathLst>
              <a:path w="4065905" h="6049009">
                <a:moveTo>
                  <a:pt x="4065562" y="4048188"/>
                </a:moveTo>
                <a:lnTo>
                  <a:pt x="4060863" y="4001554"/>
                </a:lnTo>
                <a:lnTo>
                  <a:pt x="4046423" y="3955072"/>
                </a:lnTo>
                <a:lnTo>
                  <a:pt x="4023588" y="3913009"/>
                </a:lnTo>
                <a:lnTo>
                  <a:pt x="3993350" y="3876357"/>
                </a:lnTo>
                <a:lnTo>
                  <a:pt x="3956697" y="3846106"/>
                </a:lnTo>
                <a:lnTo>
                  <a:pt x="3914635" y="3823284"/>
                </a:lnTo>
                <a:lnTo>
                  <a:pt x="3868153" y="3808844"/>
                </a:lnTo>
                <a:lnTo>
                  <a:pt x="3818242" y="3803815"/>
                </a:lnTo>
                <a:lnTo>
                  <a:pt x="247650" y="3803815"/>
                </a:lnTo>
                <a:lnTo>
                  <a:pt x="197751" y="3808844"/>
                </a:lnTo>
                <a:lnTo>
                  <a:pt x="151257" y="3823284"/>
                </a:lnTo>
                <a:lnTo>
                  <a:pt x="109194" y="3846106"/>
                </a:lnTo>
                <a:lnTo>
                  <a:pt x="72542" y="3876357"/>
                </a:lnTo>
                <a:lnTo>
                  <a:pt x="42303" y="3913009"/>
                </a:lnTo>
                <a:lnTo>
                  <a:pt x="19469" y="3955072"/>
                </a:lnTo>
                <a:lnTo>
                  <a:pt x="5041" y="4001554"/>
                </a:lnTo>
                <a:lnTo>
                  <a:pt x="0" y="4051465"/>
                </a:lnTo>
                <a:lnTo>
                  <a:pt x="0" y="4537113"/>
                </a:lnTo>
                <a:lnTo>
                  <a:pt x="5041" y="4587024"/>
                </a:lnTo>
                <a:lnTo>
                  <a:pt x="19469" y="4633506"/>
                </a:lnTo>
                <a:lnTo>
                  <a:pt x="42303" y="4675581"/>
                </a:lnTo>
                <a:lnTo>
                  <a:pt x="72542" y="4712220"/>
                </a:lnTo>
                <a:lnTo>
                  <a:pt x="109194" y="4742472"/>
                </a:lnTo>
                <a:lnTo>
                  <a:pt x="151257" y="4765294"/>
                </a:lnTo>
                <a:lnTo>
                  <a:pt x="197751" y="4779734"/>
                </a:lnTo>
                <a:lnTo>
                  <a:pt x="247650" y="4784763"/>
                </a:lnTo>
                <a:lnTo>
                  <a:pt x="3818242" y="4784763"/>
                </a:lnTo>
                <a:lnTo>
                  <a:pt x="3868153" y="4779734"/>
                </a:lnTo>
                <a:lnTo>
                  <a:pt x="3914635" y="4765294"/>
                </a:lnTo>
                <a:lnTo>
                  <a:pt x="3956697" y="4742472"/>
                </a:lnTo>
                <a:lnTo>
                  <a:pt x="3993350" y="4712220"/>
                </a:lnTo>
                <a:lnTo>
                  <a:pt x="4023588" y="4675581"/>
                </a:lnTo>
                <a:lnTo>
                  <a:pt x="4046423" y="4633506"/>
                </a:lnTo>
                <a:lnTo>
                  <a:pt x="4060863" y="4587024"/>
                </a:lnTo>
                <a:lnTo>
                  <a:pt x="4065562" y="4540389"/>
                </a:lnTo>
                <a:lnTo>
                  <a:pt x="4065562" y="4048188"/>
                </a:lnTo>
                <a:close/>
              </a:path>
              <a:path w="4065905" h="6049009">
                <a:moveTo>
                  <a:pt x="4065562" y="244386"/>
                </a:moveTo>
                <a:lnTo>
                  <a:pt x="4060863" y="197739"/>
                </a:lnTo>
                <a:lnTo>
                  <a:pt x="4046423" y="151257"/>
                </a:lnTo>
                <a:lnTo>
                  <a:pt x="4023588" y="109194"/>
                </a:lnTo>
                <a:lnTo>
                  <a:pt x="3993350" y="72542"/>
                </a:lnTo>
                <a:lnTo>
                  <a:pt x="3956697" y="42303"/>
                </a:lnTo>
                <a:lnTo>
                  <a:pt x="3914635" y="19469"/>
                </a:lnTo>
                <a:lnTo>
                  <a:pt x="3868153" y="5041"/>
                </a:lnTo>
                <a:lnTo>
                  <a:pt x="3818242" y="0"/>
                </a:lnTo>
                <a:lnTo>
                  <a:pt x="247650" y="0"/>
                </a:lnTo>
                <a:lnTo>
                  <a:pt x="197751" y="5041"/>
                </a:lnTo>
                <a:lnTo>
                  <a:pt x="151257" y="19469"/>
                </a:lnTo>
                <a:lnTo>
                  <a:pt x="109194" y="42303"/>
                </a:lnTo>
                <a:lnTo>
                  <a:pt x="72542" y="72542"/>
                </a:lnTo>
                <a:lnTo>
                  <a:pt x="42303" y="109194"/>
                </a:lnTo>
                <a:lnTo>
                  <a:pt x="19469" y="151257"/>
                </a:lnTo>
                <a:lnTo>
                  <a:pt x="5041" y="197739"/>
                </a:lnTo>
                <a:lnTo>
                  <a:pt x="0" y="247650"/>
                </a:lnTo>
                <a:lnTo>
                  <a:pt x="0" y="733298"/>
                </a:lnTo>
                <a:lnTo>
                  <a:pt x="5041" y="783209"/>
                </a:lnTo>
                <a:lnTo>
                  <a:pt x="19469" y="829691"/>
                </a:lnTo>
                <a:lnTo>
                  <a:pt x="42303" y="871766"/>
                </a:lnTo>
                <a:lnTo>
                  <a:pt x="72542" y="908418"/>
                </a:lnTo>
                <a:lnTo>
                  <a:pt x="109194" y="938657"/>
                </a:lnTo>
                <a:lnTo>
                  <a:pt x="151257" y="961491"/>
                </a:lnTo>
                <a:lnTo>
                  <a:pt x="197751" y="975918"/>
                </a:lnTo>
                <a:lnTo>
                  <a:pt x="247650" y="980948"/>
                </a:lnTo>
                <a:lnTo>
                  <a:pt x="3818242" y="980948"/>
                </a:lnTo>
                <a:lnTo>
                  <a:pt x="3868153" y="975918"/>
                </a:lnTo>
                <a:lnTo>
                  <a:pt x="3914635" y="961491"/>
                </a:lnTo>
                <a:lnTo>
                  <a:pt x="3956697" y="938657"/>
                </a:lnTo>
                <a:lnTo>
                  <a:pt x="3993350" y="908418"/>
                </a:lnTo>
                <a:lnTo>
                  <a:pt x="4023588" y="871766"/>
                </a:lnTo>
                <a:lnTo>
                  <a:pt x="4046423" y="829691"/>
                </a:lnTo>
                <a:lnTo>
                  <a:pt x="4060863" y="783209"/>
                </a:lnTo>
                <a:lnTo>
                  <a:pt x="4065562" y="736574"/>
                </a:lnTo>
                <a:lnTo>
                  <a:pt x="4065562" y="244386"/>
                </a:lnTo>
                <a:close/>
              </a:path>
              <a:path w="4065905" h="6049009">
                <a:moveTo>
                  <a:pt x="4065892" y="5315204"/>
                </a:moveTo>
                <a:lnTo>
                  <a:pt x="4060863" y="5265293"/>
                </a:lnTo>
                <a:lnTo>
                  <a:pt x="4046423" y="5218811"/>
                </a:lnTo>
                <a:lnTo>
                  <a:pt x="4023601" y="5176748"/>
                </a:lnTo>
                <a:lnTo>
                  <a:pt x="3993350" y="5140096"/>
                </a:lnTo>
                <a:lnTo>
                  <a:pt x="3956697" y="5109857"/>
                </a:lnTo>
                <a:lnTo>
                  <a:pt x="3914635" y="5087023"/>
                </a:lnTo>
                <a:lnTo>
                  <a:pt x="3868153" y="5072596"/>
                </a:lnTo>
                <a:lnTo>
                  <a:pt x="3818242" y="5067554"/>
                </a:lnTo>
                <a:lnTo>
                  <a:pt x="268859" y="5067554"/>
                </a:lnTo>
                <a:lnTo>
                  <a:pt x="218948" y="5072596"/>
                </a:lnTo>
                <a:lnTo>
                  <a:pt x="172466" y="5087023"/>
                </a:lnTo>
                <a:lnTo>
                  <a:pt x="130403" y="5109857"/>
                </a:lnTo>
                <a:lnTo>
                  <a:pt x="93751" y="5140096"/>
                </a:lnTo>
                <a:lnTo>
                  <a:pt x="63512" y="5176748"/>
                </a:lnTo>
                <a:lnTo>
                  <a:pt x="40678" y="5218811"/>
                </a:lnTo>
                <a:lnTo>
                  <a:pt x="26238" y="5265293"/>
                </a:lnTo>
                <a:lnTo>
                  <a:pt x="21209" y="5315204"/>
                </a:lnTo>
                <a:lnTo>
                  <a:pt x="21209" y="5800852"/>
                </a:lnTo>
                <a:lnTo>
                  <a:pt x="26238" y="5850763"/>
                </a:lnTo>
                <a:lnTo>
                  <a:pt x="40678" y="5897245"/>
                </a:lnTo>
                <a:lnTo>
                  <a:pt x="63512" y="5939320"/>
                </a:lnTo>
                <a:lnTo>
                  <a:pt x="93751" y="5975972"/>
                </a:lnTo>
                <a:lnTo>
                  <a:pt x="130403" y="6006211"/>
                </a:lnTo>
                <a:lnTo>
                  <a:pt x="172466" y="6029045"/>
                </a:lnTo>
                <a:lnTo>
                  <a:pt x="218948" y="6043473"/>
                </a:lnTo>
                <a:lnTo>
                  <a:pt x="268859" y="6048502"/>
                </a:lnTo>
                <a:lnTo>
                  <a:pt x="3818242" y="6048502"/>
                </a:lnTo>
                <a:lnTo>
                  <a:pt x="3868153" y="6043473"/>
                </a:lnTo>
                <a:lnTo>
                  <a:pt x="3914635" y="6029045"/>
                </a:lnTo>
                <a:lnTo>
                  <a:pt x="3956697" y="6006211"/>
                </a:lnTo>
                <a:lnTo>
                  <a:pt x="3993350" y="5975972"/>
                </a:lnTo>
                <a:lnTo>
                  <a:pt x="4023601" y="5939320"/>
                </a:lnTo>
                <a:lnTo>
                  <a:pt x="4046423" y="5897245"/>
                </a:lnTo>
                <a:lnTo>
                  <a:pt x="4060863" y="5850763"/>
                </a:lnTo>
                <a:lnTo>
                  <a:pt x="4065892" y="5800852"/>
                </a:lnTo>
                <a:lnTo>
                  <a:pt x="4065892" y="5315204"/>
                </a:lnTo>
                <a:close/>
              </a:path>
              <a:path w="4065905" h="6049009">
                <a:moveTo>
                  <a:pt x="4065892" y="1511401"/>
                </a:moveTo>
                <a:lnTo>
                  <a:pt x="4060863" y="1461490"/>
                </a:lnTo>
                <a:lnTo>
                  <a:pt x="4046423" y="1414995"/>
                </a:lnTo>
                <a:lnTo>
                  <a:pt x="4023601" y="1372933"/>
                </a:lnTo>
                <a:lnTo>
                  <a:pt x="3993350" y="1336281"/>
                </a:lnTo>
                <a:lnTo>
                  <a:pt x="3956697" y="1306042"/>
                </a:lnTo>
                <a:lnTo>
                  <a:pt x="3914635" y="1283208"/>
                </a:lnTo>
                <a:lnTo>
                  <a:pt x="3868153" y="1268780"/>
                </a:lnTo>
                <a:lnTo>
                  <a:pt x="3818242" y="1263751"/>
                </a:lnTo>
                <a:lnTo>
                  <a:pt x="268859" y="1263751"/>
                </a:lnTo>
                <a:lnTo>
                  <a:pt x="218948" y="1268780"/>
                </a:lnTo>
                <a:lnTo>
                  <a:pt x="172466" y="1283208"/>
                </a:lnTo>
                <a:lnTo>
                  <a:pt x="130403" y="1306042"/>
                </a:lnTo>
                <a:lnTo>
                  <a:pt x="93751" y="1336281"/>
                </a:lnTo>
                <a:lnTo>
                  <a:pt x="63512" y="1372933"/>
                </a:lnTo>
                <a:lnTo>
                  <a:pt x="40678" y="1414995"/>
                </a:lnTo>
                <a:lnTo>
                  <a:pt x="26238" y="1461490"/>
                </a:lnTo>
                <a:lnTo>
                  <a:pt x="21209" y="1511401"/>
                </a:lnTo>
                <a:lnTo>
                  <a:pt x="21209" y="1997036"/>
                </a:lnTo>
                <a:lnTo>
                  <a:pt x="26238" y="2046947"/>
                </a:lnTo>
                <a:lnTo>
                  <a:pt x="40678" y="2093442"/>
                </a:lnTo>
                <a:lnTo>
                  <a:pt x="63512" y="2135505"/>
                </a:lnTo>
                <a:lnTo>
                  <a:pt x="93751" y="2172157"/>
                </a:lnTo>
                <a:lnTo>
                  <a:pt x="130403" y="2202396"/>
                </a:lnTo>
                <a:lnTo>
                  <a:pt x="172466" y="2225230"/>
                </a:lnTo>
                <a:lnTo>
                  <a:pt x="218948" y="2239657"/>
                </a:lnTo>
                <a:lnTo>
                  <a:pt x="268859" y="2244687"/>
                </a:lnTo>
                <a:lnTo>
                  <a:pt x="3818242" y="2244687"/>
                </a:lnTo>
                <a:lnTo>
                  <a:pt x="3868153" y="2239657"/>
                </a:lnTo>
                <a:lnTo>
                  <a:pt x="3914635" y="2225230"/>
                </a:lnTo>
                <a:lnTo>
                  <a:pt x="3956697" y="2202396"/>
                </a:lnTo>
                <a:lnTo>
                  <a:pt x="3993350" y="2172157"/>
                </a:lnTo>
                <a:lnTo>
                  <a:pt x="4023601" y="2135505"/>
                </a:lnTo>
                <a:lnTo>
                  <a:pt x="4046423" y="2093442"/>
                </a:lnTo>
                <a:lnTo>
                  <a:pt x="4060863" y="2046947"/>
                </a:lnTo>
                <a:lnTo>
                  <a:pt x="4065892" y="1997036"/>
                </a:lnTo>
                <a:lnTo>
                  <a:pt x="4065892" y="1511401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2718496" y="2229519"/>
            <a:ext cx="3719829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5th</a:t>
            </a:r>
            <a:r>
              <a:rPr sz="28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settlement</a:t>
            </a:r>
            <a:r>
              <a:rPr sz="28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3611316" y="6033331"/>
            <a:ext cx="1934210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Suez</a:t>
            </a:r>
            <a:r>
              <a:rPr sz="28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endParaRPr sz="2800">
              <a:latin typeface="Lucida Sans Unicode"/>
              <a:cs typeface="Lucida Sans Unicod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3326946" y="3493260"/>
            <a:ext cx="2656840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Nasr</a:t>
            </a:r>
            <a:r>
              <a:rPr sz="28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city</a:t>
            </a:r>
            <a:r>
              <a:rPr sz="28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endParaRPr sz="2800" dirty="0">
              <a:latin typeface="Lucida Sans Unicode"/>
              <a:cs typeface="Lucida Sans Unicod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3323076" y="7297073"/>
            <a:ext cx="2665095" cy="4552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800" dirty="0">
                <a:solidFill>
                  <a:srgbClr val="FFFFFF"/>
                </a:solidFill>
                <a:latin typeface="Lucida Sans Unicode"/>
                <a:cs typeface="Lucida Sans Unicode"/>
              </a:rPr>
              <a:t>Port</a:t>
            </a:r>
            <a:r>
              <a:rPr sz="28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said</a:t>
            </a:r>
            <a:r>
              <a:rPr sz="28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Retail</a:t>
            </a:r>
            <a:endParaRPr sz="2800">
              <a:latin typeface="Lucida Sans Unicode"/>
              <a:cs typeface="Lucida Sans Unicode"/>
            </a:endParaRPr>
          </a:p>
        </p:txBody>
      </p:sp>
      <p:grpSp>
        <p:nvGrpSpPr>
          <p:cNvPr id="36" name="object 36"/>
          <p:cNvGrpSpPr/>
          <p:nvPr/>
        </p:nvGrpSpPr>
        <p:grpSpPr>
          <a:xfrm>
            <a:off x="2406757" y="1753018"/>
            <a:ext cx="14871700" cy="6615430"/>
            <a:chOff x="2406757" y="1753018"/>
            <a:chExt cx="14871700" cy="6615430"/>
          </a:xfrm>
        </p:grpSpPr>
        <p:sp>
          <p:nvSpPr>
            <p:cNvPr id="37" name="object 37"/>
            <p:cNvSpPr/>
            <p:nvPr/>
          </p:nvSpPr>
          <p:spPr>
            <a:xfrm>
              <a:off x="17259246" y="2466957"/>
              <a:ext cx="0" cy="5067935"/>
            </a:xfrm>
            <a:custGeom>
              <a:avLst/>
              <a:gdLst/>
              <a:ahLst/>
              <a:cxnLst/>
              <a:rect l="l" t="t" r="r" b="b"/>
              <a:pathLst>
                <a:path h="5067934">
                  <a:moveTo>
                    <a:pt x="0" y="5067553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16418032" y="2486059"/>
              <a:ext cx="841375" cy="0"/>
            </a:xfrm>
            <a:custGeom>
              <a:avLst/>
              <a:gdLst/>
              <a:ahLst/>
              <a:cxnLst/>
              <a:rect l="l" t="t" r="r" b="b"/>
              <a:pathLst>
                <a:path w="841375">
                  <a:moveTo>
                    <a:pt x="841147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16418032" y="3794432"/>
              <a:ext cx="841375" cy="0"/>
            </a:xfrm>
            <a:custGeom>
              <a:avLst/>
              <a:gdLst/>
              <a:ahLst/>
              <a:cxnLst/>
              <a:rect l="l" t="t" r="r" b="b"/>
              <a:pathLst>
                <a:path w="841375">
                  <a:moveTo>
                    <a:pt x="841147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6418032" y="6289871"/>
              <a:ext cx="841375" cy="0"/>
            </a:xfrm>
            <a:custGeom>
              <a:avLst/>
              <a:gdLst/>
              <a:ahLst/>
              <a:cxnLst/>
              <a:rect l="l" t="t" r="r" b="b"/>
              <a:pathLst>
                <a:path w="841375">
                  <a:moveTo>
                    <a:pt x="841147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16418032" y="7534563"/>
              <a:ext cx="841375" cy="0"/>
            </a:xfrm>
            <a:custGeom>
              <a:avLst/>
              <a:gdLst/>
              <a:ahLst/>
              <a:cxnLst/>
              <a:rect l="l" t="t" r="r" b="b"/>
              <a:pathLst>
                <a:path w="841375">
                  <a:moveTo>
                    <a:pt x="841147" y="0"/>
                  </a:moveTo>
                  <a:lnTo>
                    <a:pt x="0" y="0"/>
                  </a:lnTo>
                </a:path>
              </a:pathLst>
            </a:custGeom>
            <a:ln w="38099">
              <a:solidFill>
                <a:srgbClr val="1F539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2406751" y="1753018"/>
              <a:ext cx="9942195" cy="6615430"/>
            </a:xfrm>
            <a:custGeom>
              <a:avLst/>
              <a:gdLst/>
              <a:ahLst/>
              <a:cxnLst/>
              <a:rect l="l" t="t" r="r" b="b"/>
              <a:pathLst>
                <a:path w="9942195" h="6615430">
                  <a:moveTo>
                    <a:pt x="1790052" y="5308587"/>
                  </a:moveTo>
                  <a:lnTo>
                    <a:pt x="1780184" y="5259705"/>
                  </a:lnTo>
                  <a:lnTo>
                    <a:pt x="1753273" y="5219789"/>
                  </a:lnTo>
                  <a:lnTo>
                    <a:pt x="1713357" y="5192877"/>
                  </a:lnTo>
                  <a:lnTo>
                    <a:pt x="1664474" y="5183009"/>
                  </a:lnTo>
                  <a:lnTo>
                    <a:pt x="1126401" y="5183009"/>
                  </a:lnTo>
                  <a:lnTo>
                    <a:pt x="1077531" y="5192877"/>
                  </a:lnTo>
                  <a:lnTo>
                    <a:pt x="1037615" y="5219789"/>
                  </a:lnTo>
                  <a:lnTo>
                    <a:pt x="1010704" y="5259705"/>
                  </a:lnTo>
                  <a:lnTo>
                    <a:pt x="1000836" y="5308587"/>
                  </a:lnTo>
                  <a:lnTo>
                    <a:pt x="1000836" y="5559730"/>
                  </a:lnTo>
                  <a:lnTo>
                    <a:pt x="1010704" y="5608599"/>
                  </a:lnTo>
                  <a:lnTo>
                    <a:pt x="1037615" y="5648515"/>
                  </a:lnTo>
                  <a:lnTo>
                    <a:pt x="1077531" y="5675427"/>
                  </a:lnTo>
                  <a:lnTo>
                    <a:pt x="1126401" y="5685294"/>
                  </a:lnTo>
                  <a:lnTo>
                    <a:pt x="1664474" y="5685294"/>
                  </a:lnTo>
                  <a:lnTo>
                    <a:pt x="1713357" y="5675427"/>
                  </a:lnTo>
                  <a:lnTo>
                    <a:pt x="1753273" y="5648515"/>
                  </a:lnTo>
                  <a:lnTo>
                    <a:pt x="1780184" y="5608599"/>
                  </a:lnTo>
                  <a:lnTo>
                    <a:pt x="1790052" y="5559730"/>
                  </a:lnTo>
                  <a:lnTo>
                    <a:pt x="1790052" y="5308587"/>
                  </a:lnTo>
                  <a:close/>
                </a:path>
                <a:path w="9942195" h="6615430">
                  <a:moveTo>
                    <a:pt x="2790799" y="6238252"/>
                  </a:moveTo>
                  <a:lnTo>
                    <a:pt x="2781249" y="6190196"/>
                  </a:lnTo>
                  <a:lnTo>
                    <a:pt x="2754020" y="6149467"/>
                  </a:lnTo>
                  <a:lnTo>
                    <a:pt x="2713291" y="6122238"/>
                  </a:lnTo>
                  <a:lnTo>
                    <a:pt x="2665234" y="6112688"/>
                  </a:lnTo>
                  <a:lnTo>
                    <a:pt x="125564" y="6112688"/>
                  </a:lnTo>
                  <a:lnTo>
                    <a:pt x="76695" y="6122555"/>
                  </a:lnTo>
                  <a:lnTo>
                    <a:pt x="36779" y="6149467"/>
                  </a:lnTo>
                  <a:lnTo>
                    <a:pt x="9867" y="6189370"/>
                  </a:lnTo>
                  <a:lnTo>
                    <a:pt x="0" y="6238252"/>
                  </a:lnTo>
                  <a:lnTo>
                    <a:pt x="0" y="6489395"/>
                  </a:lnTo>
                  <a:lnTo>
                    <a:pt x="9867" y="6538277"/>
                  </a:lnTo>
                  <a:lnTo>
                    <a:pt x="36779" y="6578193"/>
                  </a:lnTo>
                  <a:lnTo>
                    <a:pt x="76695" y="6605105"/>
                  </a:lnTo>
                  <a:lnTo>
                    <a:pt x="125564" y="6614973"/>
                  </a:lnTo>
                  <a:lnTo>
                    <a:pt x="2665234" y="6614973"/>
                  </a:lnTo>
                  <a:lnTo>
                    <a:pt x="2713291" y="6605410"/>
                  </a:lnTo>
                  <a:lnTo>
                    <a:pt x="2754020" y="6578193"/>
                  </a:lnTo>
                  <a:lnTo>
                    <a:pt x="2781249" y="6537452"/>
                  </a:lnTo>
                  <a:lnTo>
                    <a:pt x="2790799" y="6489395"/>
                  </a:lnTo>
                  <a:lnTo>
                    <a:pt x="2790799" y="6238252"/>
                  </a:lnTo>
                  <a:close/>
                </a:path>
                <a:path w="9942195" h="6615430">
                  <a:moveTo>
                    <a:pt x="2878759" y="1005052"/>
                  </a:moveTo>
                  <a:lnTo>
                    <a:pt x="2869196" y="956995"/>
                  </a:lnTo>
                  <a:lnTo>
                    <a:pt x="2841980" y="916254"/>
                  </a:lnTo>
                  <a:lnTo>
                    <a:pt x="2801239" y="889038"/>
                  </a:lnTo>
                  <a:lnTo>
                    <a:pt x="2753182" y="879475"/>
                  </a:lnTo>
                  <a:lnTo>
                    <a:pt x="2462669" y="879475"/>
                  </a:lnTo>
                  <a:lnTo>
                    <a:pt x="2465578" y="874026"/>
                  </a:lnTo>
                  <a:lnTo>
                    <a:pt x="2472702" y="850595"/>
                  </a:lnTo>
                  <a:lnTo>
                    <a:pt x="2475141" y="825982"/>
                  </a:lnTo>
                  <a:lnTo>
                    <a:pt x="2475141" y="574840"/>
                  </a:lnTo>
                  <a:lnTo>
                    <a:pt x="2465578" y="526783"/>
                  </a:lnTo>
                  <a:lnTo>
                    <a:pt x="2438362" y="486041"/>
                  </a:lnTo>
                  <a:lnTo>
                    <a:pt x="2397620" y="458825"/>
                  </a:lnTo>
                  <a:lnTo>
                    <a:pt x="2349563" y="449262"/>
                  </a:lnTo>
                  <a:lnTo>
                    <a:pt x="1852168" y="449262"/>
                  </a:lnTo>
                  <a:lnTo>
                    <a:pt x="1868131" y="425602"/>
                  </a:lnTo>
                  <a:lnTo>
                    <a:pt x="1877999" y="376720"/>
                  </a:lnTo>
                  <a:lnTo>
                    <a:pt x="1877999" y="125577"/>
                  </a:lnTo>
                  <a:lnTo>
                    <a:pt x="1868131" y="76695"/>
                  </a:lnTo>
                  <a:lnTo>
                    <a:pt x="1841220" y="36779"/>
                  </a:lnTo>
                  <a:lnTo>
                    <a:pt x="1801304" y="9867"/>
                  </a:lnTo>
                  <a:lnTo>
                    <a:pt x="1752434" y="0"/>
                  </a:lnTo>
                  <a:lnTo>
                    <a:pt x="1214361" y="0"/>
                  </a:lnTo>
                  <a:lnTo>
                    <a:pt x="1165479" y="9867"/>
                  </a:lnTo>
                  <a:lnTo>
                    <a:pt x="1125562" y="36779"/>
                  </a:lnTo>
                  <a:lnTo>
                    <a:pt x="1098651" y="76695"/>
                  </a:lnTo>
                  <a:lnTo>
                    <a:pt x="1088783" y="125577"/>
                  </a:lnTo>
                  <a:lnTo>
                    <a:pt x="1088783" y="376720"/>
                  </a:lnTo>
                  <a:lnTo>
                    <a:pt x="1098651" y="425602"/>
                  </a:lnTo>
                  <a:lnTo>
                    <a:pt x="1114602" y="449262"/>
                  </a:lnTo>
                  <a:lnTo>
                    <a:pt x="617143" y="449262"/>
                  </a:lnTo>
                  <a:lnTo>
                    <a:pt x="568274" y="459130"/>
                  </a:lnTo>
                  <a:lnTo>
                    <a:pt x="528358" y="486041"/>
                  </a:lnTo>
                  <a:lnTo>
                    <a:pt x="501446" y="525957"/>
                  </a:lnTo>
                  <a:lnTo>
                    <a:pt x="491578" y="574840"/>
                  </a:lnTo>
                  <a:lnTo>
                    <a:pt x="491578" y="825982"/>
                  </a:lnTo>
                  <a:lnTo>
                    <a:pt x="501446" y="874852"/>
                  </a:lnTo>
                  <a:lnTo>
                    <a:pt x="504558" y="879475"/>
                  </a:lnTo>
                  <a:lnTo>
                    <a:pt x="213525" y="879475"/>
                  </a:lnTo>
                  <a:lnTo>
                    <a:pt x="164642" y="889342"/>
                  </a:lnTo>
                  <a:lnTo>
                    <a:pt x="124726" y="916254"/>
                  </a:lnTo>
                  <a:lnTo>
                    <a:pt x="97815" y="956170"/>
                  </a:lnTo>
                  <a:lnTo>
                    <a:pt x="87947" y="1005052"/>
                  </a:lnTo>
                  <a:lnTo>
                    <a:pt x="87947" y="1256195"/>
                  </a:lnTo>
                  <a:lnTo>
                    <a:pt x="97815" y="1305077"/>
                  </a:lnTo>
                  <a:lnTo>
                    <a:pt x="124726" y="1344980"/>
                  </a:lnTo>
                  <a:lnTo>
                    <a:pt x="164642" y="1371892"/>
                  </a:lnTo>
                  <a:lnTo>
                    <a:pt x="213525" y="1381760"/>
                  </a:lnTo>
                  <a:lnTo>
                    <a:pt x="2753182" y="1381760"/>
                  </a:lnTo>
                  <a:lnTo>
                    <a:pt x="2801239" y="1372209"/>
                  </a:lnTo>
                  <a:lnTo>
                    <a:pt x="2841980" y="1344980"/>
                  </a:lnTo>
                  <a:lnTo>
                    <a:pt x="2869196" y="1304251"/>
                  </a:lnTo>
                  <a:lnTo>
                    <a:pt x="2878759" y="1256195"/>
                  </a:lnTo>
                  <a:lnTo>
                    <a:pt x="2878759" y="1005052"/>
                  </a:lnTo>
                  <a:close/>
                </a:path>
                <a:path w="9942195" h="6615430">
                  <a:moveTo>
                    <a:pt x="9941611" y="2639669"/>
                  </a:moveTo>
                  <a:lnTo>
                    <a:pt x="9932048" y="2591625"/>
                  </a:lnTo>
                  <a:lnTo>
                    <a:pt x="9904832" y="2550884"/>
                  </a:lnTo>
                  <a:lnTo>
                    <a:pt x="9864090" y="2523655"/>
                  </a:lnTo>
                  <a:lnTo>
                    <a:pt x="9816033" y="2514104"/>
                  </a:lnTo>
                  <a:lnTo>
                    <a:pt x="7276376" y="2514104"/>
                  </a:lnTo>
                  <a:lnTo>
                    <a:pt x="7227494" y="2523972"/>
                  </a:lnTo>
                  <a:lnTo>
                    <a:pt x="7187578" y="2550884"/>
                  </a:lnTo>
                  <a:lnTo>
                    <a:pt x="7160666" y="2590800"/>
                  </a:lnTo>
                  <a:lnTo>
                    <a:pt x="7150798" y="2639669"/>
                  </a:lnTo>
                  <a:lnTo>
                    <a:pt x="7150798" y="2890812"/>
                  </a:lnTo>
                  <a:lnTo>
                    <a:pt x="7160666" y="2939694"/>
                  </a:lnTo>
                  <a:lnTo>
                    <a:pt x="7187578" y="2979610"/>
                  </a:lnTo>
                  <a:lnTo>
                    <a:pt x="7227494" y="3006521"/>
                  </a:lnTo>
                  <a:lnTo>
                    <a:pt x="7276376" y="3016389"/>
                  </a:lnTo>
                  <a:lnTo>
                    <a:pt x="9816033" y="3016389"/>
                  </a:lnTo>
                  <a:lnTo>
                    <a:pt x="9864090" y="3006826"/>
                  </a:lnTo>
                  <a:lnTo>
                    <a:pt x="9904832" y="2979610"/>
                  </a:lnTo>
                  <a:lnTo>
                    <a:pt x="9932048" y="2938869"/>
                  </a:lnTo>
                  <a:lnTo>
                    <a:pt x="9941611" y="2890812"/>
                  </a:lnTo>
                  <a:lnTo>
                    <a:pt x="9941611" y="2639669"/>
                  </a:lnTo>
                  <a:close/>
                </a:path>
              </a:pathLst>
            </a:custGeom>
            <a:solidFill>
              <a:srgbClr val="D5DE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2593769" y="1688563"/>
            <a:ext cx="2592705" cy="1354455"/>
          </a:xfrm>
          <a:prstGeom prst="rect">
            <a:avLst/>
          </a:prstGeom>
        </p:spPr>
        <p:txBody>
          <a:bodyPr vert="horz" wrap="square" lIns="0" tIns="12636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94"/>
              </a:spcBef>
            </a:pPr>
            <a:r>
              <a:rPr sz="22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CPA</a:t>
            </a:r>
            <a:endParaRPr sz="2200" dirty="0">
              <a:latin typeface="Lucida Sans Unicode"/>
              <a:cs typeface="Lucida Sans Unicode"/>
            </a:endParaRPr>
          </a:p>
          <a:p>
            <a:pPr marL="12700" marR="5080" indent="403225">
              <a:lnSpc>
                <a:spcPct val="128299"/>
              </a:lnSpc>
              <a:spcBef>
                <a:spcPts val="150"/>
              </a:spcBef>
            </a:pPr>
            <a:r>
              <a:rPr sz="22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Standard</a:t>
            </a:r>
            <a:r>
              <a:rPr sz="22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-25" dirty="0">
                <a:solidFill>
                  <a:srgbClr val="002A6A"/>
                </a:solidFill>
                <a:latin typeface="Lucida Sans Unicode"/>
                <a:cs typeface="Lucida Sans Unicode"/>
              </a:rPr>
              <a:t>PO </a:t>
            </a:r>
            <a:r>
              <a:rPr sz="22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Min-</a:t>
            </a:r>
            <a:r>
              <a:rPr sz="22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max</a:t>
            </a:r>
            <a:r>
              <a:rPr sz="2200" spc="-7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planning</a:t>
            </a:r>
            <a:endParaRPr sz="2200" dirty="0">
              <a:latin typeface="Lucida Sans Unicode"/>
              <a:cs typeface="Lucida Sans Unicode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17422707" y="3495066"/>
            <a:ext cx="502284" cy="3035300"/>
          </a:xfrm>
          <a:custGeom>
            <a:avLst/>
            <a:gdLst/>
            <a:ahLst/>
            <a:cxnLst/>
            <a:rect l="l" t="t" r="r" b="b"/>
            <a:pathLst>
              <a:path w="502284" h="3035300">
                <a:moveTo>
                  <a:pt x="502284" y="125571"/>
                </a:moveTo>
                <a:lnTo>
                  <a:pt x="502284" y="2909162"/>
                </a:lnTo>
                <a:lnTo>
                  <a:pt x="492416" y="2958040"/>
                </a:lnTo>
                <a:lnTo>
                  <a:pt x="465505" y="2997954"/>
                </a:lnTo>
                <a:lnTo>
                  <a:pt x="425591" y="3024865"/>
                </a:lnTo>
                <a:lnTo>
                  <a:pt x="376713" y="3034733"/>
                </a:lnTo>
                <a:lnTo>
                  <a:pt x="125571" y="3034733"/>
                </a:lnTo>
                <a:lnTo>
                  <a:pt x="76693" y="3024865"/>
                </a:lnTo>
                <a:lnTo>
                  <a:pt x="36778" y="2997954"/>
                </a:lnTo>
                <a:lnTo>
                  <a:pt x="9868" y="2958040"/>
                </a:lnTo>
                <a:lnTo>
                  <a:pt x="0" y="2909162"/>
                </a:lnTo>
                <a:lnTo>
                  <a:pt x="0" y="125571"/>
                </a:lnTo>
                <a:lnTo>
                  <a:pt x="9558" y="77517"/>
                </a:lnTo>
                <a:lnTo>
                  <a:pt x="36778" y="36778"/>
                </a:lnTo>
                <a:lnTo>
                  <a:pt x="77517" y="9558"/>
                </a:lnTo>
                <a:lnTo>
                  <a:pt x="125571" y="0"/>
                </a:lnTo>
                <a:lnTo>
                  <a:pt x="376713" y="0"/>
                </a:lnTo>
                <a:lnTo>
                  <a:pt x="424767" y="9558"/>
                </a:lnTo>
                <a:lnTo>
                  <a:pt x="465505" y="36778"/>
                </a:lnTo>
                <a:lnTo>
                  <a:pt x="492726" y="77517"/>
                </a:lnTo>
                <a:lnTo>
                  <a:pt x="502284" y="125571"/>
                </a:lnTo>
                <a:close/>
              </a:path>
            </a:pathLst>
          </a:custGeom>
          <a:solidFill>
            <a:srgbClr val="D5DE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7458300" y="3668965"/>
            <a:ext cx="416559" cy="2762250"/>
          </a:xfrm>
          <a:prstGeom prst="rect">
            <a:avLst/>
          </a:prstGeom>
        </p:spPr>
        <p:txBody>
          <a:bodyPr vert="vert270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z="2200" spc="60" dirty="0">
                <a:solidFill>
                  <a:srgbClr val="002A6A"/>
                </a:solidFill>
                <a:latin typeface="Lucida Sans Unicode"/>
                <a:cs typeface="Lucida Sans Unicode"/>
              </a:rPr>
              <a:t>Move</a:t>
            </a:r>
            <a:r>
              <a:rPr sz="2200" spc="-6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dirty="0">
                <a:solidFill>
                  <a:srgbClr val="002A6A"/>
                </a:solidFill>
                <a:latin typeface="Lucida Sans Unicode"/>
                <a:cs typeface="Lucida Sans Unicode"/>
              </a:rPr>
              <a:t>order</a:t>
            </a:r>
            <a:r>
              <a:rPr sz="2200" spc="-5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transfer</a:t>
            </a:r>
            <a:endParaRPr sz="2200">
              <a:latin typeface="Lucida Sans Unicode"/>
              <a:cs typeface="Lucida Sans Unicode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9351074" y="4756581"/>
            <a:ext cx="3204210" cy="985519"/>
          </a:xfrm>
          <a:custGeom>
            <a:avLst/>
            <a:gdLst/>
            <a:ahLst/>
            <a:cxnLst/>
            <a:rect l="l" t="t" r="r" b="b"/>
            <a:pathLst>
              <a:path w="3204209" h="985520">
                <a:moveTo>
                  <a:pt x="3203651" y="608711"/>
                </a:moveTo>
                <a:lnTo>
                  <a:pt x="3194100" y="560654"/>
                </a:lnTo>
                <a:lnTo>
                  <a:pt x="3166872" y="519912"/>
                </a:lnTo>
                <a:lnTo>
                  <a:pt x="3126143" y="492696"/>
                </a:lnTo>
                <a:lnTo>
                  <a:pt x="3078086" y="483133"/>
                </a:lnTo>
                <a:lnTo>
                  <a:pt x="1773466" y="483133"/>
                </a:lnTo>
                <a:lnTo>
                  <a:pt x="1777111" y="481190"/>
                </a:lnTo>
                <a:lnTo>
                  <a:pt x="1811909" y="446379"/>
                </a:lnTo>
                <a:lnTo>
                  <a:pt x="1830578" y="401332"/>
                </a:lnTo>
                <a:lnTo>
                  <a:pt x="1833003" y="376720"/>
                </a:lnTo>
                <a:lnTo>
                  <a:pt x="1833003" y="125577"/>
                </a:lnTo>
                <a:lnTo>
                  <a:pt x="1823453" y="77520"/>
                </a:lnTo>
                <a:lnTo>
                  <a:pt x="1796224" y="36779"/>
                </a:lnTo>
                <a:lnTo>
                  <a:pt x="1755495" y="9563"/>
                </a:lnTo>
                <a:lnTo>
                  <a:pt x="1707438" y="0"/>
                </a:lnTo>
                <a:lnTo>
                  <a:pt x="1496491" y="0"/>
                </a:lnTo>
                <a:lnTo>
                  <a:pt x="1448435" y="9563"/>
                </a:lnTo>
                <a:lnTo>
                  <a:pt x="1407693" y="36779"/>
                </a:lnTo>
                <a:lnTo>
                  <a:pt x="1380477" y="77520"/>
                </a:lnTo>
                <a:lnTo>
                  <a:pt x="1370914" y="125577"/>
                </a:lnTo>
                <a:lnTo>
                  <a:pt x="1370914" y="376720"/>
                </a:lnTo>
                <a:lnTo>
                  <a:pt x="1380477" y="424776"/>
                </a:lnTo>
                <a:lnTo>
                  <a:pt x="1407693" y="465505"/>
                </a:lnTo>
                <a:lnTo>
                  <a:pt x="1430451" y="483133"/>
                </a:lnTo>
                <a:lnTo>
                  <a:pt x="125577" y="483133"/>
                </a:lnTo>
                <a:lnTo>
                  <a:pt x="77520" y="492696"/>
                </a:lnTo>
                <a:lnTo>
                  <a:pt x="36779" y="519912"/>
                </a:lnTo>
                <a:lnTo>
                  <a:pt x="9563" y="560654"/>
                </a:lnTo>
                <a:lnTo>
                  <a:pt x="0" y="608711"/>
                </a:lnTo>
                <a:lnTo>
                  <a:pt x="0" y="859853"/>
                </a:lnTo>
                <a:lnTo>
                  <a:pt x="9563" y="907910"/>
                </a:lnTo>
                <a:lnTo>
                  <a:pt x="36779" y="948639"/>
                </a:lnTo>
                <a:lnTo>
                  <a:pt x="77520" y="975868"/>
                </a:lnTo>
                <a:lnTo>
                  <a:pt x="125577" y="985418"/>
                </a:lnTo>
                <a:lnTo>
                  <a:pt x="3078086" y="985418"/>
                </a:lnTo>
                <a:lnTo>
                  <a:pt x="3126143" y="975868"/>
                </a:lnTo>
                <a:lnTo>
                  <a:pt x="3166872" y="948639"/>
                </a:lnTo>
                <a:lnTo>
                  <a:pt x="3194100" y="907910"/>
                </a:lnTo>
                <a:lnTo>
                  <a:pt x="3203651" y="859853"/>
                </a:lnTo>
                <a:lnTo>
                  <a:pt x="3203651" y="608711"/>
                </a:lnTo>
                <a:close/>
              </a:path>
            </a:pathLst>
          </a:custGeom>
          <a:solidFill>
            <a:srgbClr val="D5DE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9450141" y="4162455"/>
            <a:ext cx="3006090" cy="1487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9075" marR="211454" algn="ctr">
              <a:lnSpc>
                <a:spcPct val="146000"/>
              </a:lnSpc>
              <a:spcBef>
                <a:spcPts val="100"/>
              </a:spcBef>
            </a:pPr>
            <a:r>
              <a:rPr sz="22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Min-</a:t>
            </a:r>
            <a:r>
              <a:rPr sz="22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max</a:t>
            </a:r>
            <a:r>
              <a:rPr sz="2200" spc="-7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planning </a:t>
            </a:r>
            <a:r>
              <a:rPr sz="2200" spc="-25" dirty="0">
                <a:solidFill>
                  <a:srgbClr val="002A6A"/>
                </a:solidFill>
                <a:latin typeface="Lucida Sans Unicode"/>
                <a:cs typeface="Lucida Sans Unicode"/>
              </a:rPr>
              <a:t>IR</a:t>
            </a:r>
            <a:endParaRPr sz="2200" dirty="0">
              <a:latin typeface="Lucida Sans Unicode"/>
              <a:cs typeface="Lucida Sans Unicode"/>
            </a:endParaRPr>
          </a:p>
          <a:p>
            <a:pPr algn="ctr">
              <a:lnSpc>
                <a:spcPct val="100000"/>
              </a:lnSpc>
              <a:spcBef>
                <a:spcPts val="1160"/>
              </a:spcBef>
            </a:pPr>
            <a:r>
              <a:rPr sz="2200" dirty="0">
                <a:solidFill>
                  <a:srgbClr val="002A6A"/>
                </a:solidFill>
                <a:latin typeface="Lucida Sans Unicode"/>
                <a:cs typeface="Lucida Sans Unicode"/>
              </a:rPr>
              <a:t>In</a:t>
            </a:r>
            <a:r>
              <a:rPr sz="22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dirty="0">
                <a:solidFill>
                  <a:srgbClr val="002A6A"/>
                </a:solidFill>
                <a:latin typeface="Lucida Sans Unicode"/>
                <a:cs typeface="Lucida Sans Unicode"/>
              </a:rPr>
              <a:t>transit</a:t>
            </a:r>
            <a:r>
              <a:rPr sz="2200" spc="-114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org.</a:t>
            </a:r>
            <a:r>
              <a:rPr sz="2200" spc="-114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transfer</a:t>
            </a:r>
            <a:endParaRPr sz="2200" dirty="0">
              <a:latin typeface="Lucida Sans Unicode"/>
              <a:cs typeface="Lucida Sans Unicode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2810383" y="7426658"/>
            <a:ext cx="1983739" cy="502284"/>
          </a:xfrm>
          <a:custGeom>
            <a:avLst/>
            <a:gdLst/>
            <a:ahLst/>
            <a:cxnLst/>
            <a:rect l="l" t="t" r="r" b="b"/>
            <a:pathLst>
              <a:path w="1983739" h="502284">
                <a:moveTo>
                  <a:pt x="1857989" y="502284"/>
                </a:moveTo>
                <a:lnTo>
                  <a:pt x="125571" y="502284"/>
                </a:lnTo>
                <a:lnTo>
                  <a:pt x="76693" y="492416"/>
                </a:lnTo>
                <a:lnTo>
                  <a:pt x="36778" y="465505"/>
                </a:lnTo>
                <a:lnTo>
                  <a:pt x="9868" y="425591"/>
                </a:lnTo>
                <a:lnTo>
                  <a:pt x="0" y="376713"/>
                </a:lnTo>
                <a:lnTo>
                  <a:pt x="0" y="125571"/>
                </a:lnTo>
                <a:lnTo>
                  <a:pt x="9868" y="76693"/>
                </a:lnTo>
                <a:lnTo>
                  <a:pt x="36778" y="36778"/>
                </a:lnTo>
                <a:lnTo>
                  <a:pt x="76693" y="9868"/>
                </a:lnTo>
                <a:lnTo>
                  <a:pt x="125571" y="0"/>
                </a:lnTo>
                <a:lnTo>
                  <a:pt x="1857989" y="0"/>
                </a:lnTo>
                <a:lnTo>
                  <a:pt x="1906043" y="9558"/>
                </a:lnTo>
                <a:lnTo>
                  <a:pt x="1946782" y="36778"/>
                </a:lnTo>
                <a:lnTo>
                  <a:pt x="1974002" y="77517"/>
                </a:lnTo>
                <a:lnTo>
                  <a:pt x="1983560" y="125571"/>
                </a:lnTo>
                <a:lnTo>
                  <a:pt x="1983560" y="376713"/>
                </a:lnTo>
                <a:lnTo>
                  <a:pt x="1974002" y="424767"/>
                </a:lnTo>
                <a:lnTo>
                  <a:pt x="1946782" y="465505"/>
                </a:lnTo>
                <a:lnTo>
                  <a:pt x="1906043" y="492726"/>
                </a:lnTo>
                <a:lnTo>
                  <a:pt x="1857989" y="502284"/>
                </a:lnTo>
                <a:close/>
              </a:path>
            </a:pathLst>
          </a:custGeom>
          <a:solidFill>
            <a:srgbClr val="D5DE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 txBox="1"/>
          <p:nvPr/>
        </p:nvSpPr>
        <p:spPr>
          <a:xfrm>
            <a:off x="2505817" y="6830197"/>
            <a:ext cx="2592705" cy="1445895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20"/>
              </a:spcBef>
            </a:pPr>
            <a:r>
              <a:rPr sz="22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CPA</a:t>
            </a:r>
            <a:endParaRPr sz="2200">
              <a:latin typeface="Lucida Sans Unicode"/>
              <a:cs typeface="Lucida Sans Unicode"/>
            </a:endParaRPr>
          </a:p>
          <a:p>
            <a:pPr marL="12700" marR="5080" indent="403225">
              <a:lnSpc>
                <a:spcPct val="130900"/>
              </a:lnSpc>
              <a:spcBef>
                <a:spcPts val="409"/>
              </a:spcBef>
            </a:pPr>
            <a:r>
              <a:rPr sz="22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Standard</a:t>
            </a:r>
            <a:r>
              <a:rPr sz="22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-25" dirty="0">
                <a:solidFill>
                  <a:srgbClr val="002A6A"/>
                </a:solidFill>
                <a:latin typeface="Lucida Sans Unicode"/>
                <a:cs typeface="Lucida Sans Unicode"/>
              </a:rPr>
              <a:t>PO </a:t>
            </a:r>
            <a:r>
              <a:rPr sz="22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Min-</a:t>
            </a:r>
            <a:r>
              <a:rPr sz="22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max</a:t>
            </a:r>
            <a:r>
              <a:rPr sz="2200" spc="-7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2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planning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969770" cy="1210310"/>
            <a:chOff x="0" y="0"/>
            <a:chExt cx="1969770" cy="121031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4373" y="47505"/>
              <a:ext cx="1915160" cy="958850"/>
            </a:xfrm>
            <a:custGeom>
              <a:avLst/>
              <a:gdLst/>
              <a:ahLst/>
              <a:cxnLst/>
              <a:rect l="l" t="t" r="r" b="b"/>
              <a:pathLst>
                <a:path w="1915160" h="958850">
                  <a:moveTo>
                    <a:pt x="958304" y="958304"/>
                  </a:moveTo>
                  <a:lnTo>
                    <a:pt x="910468" y="957131"/>
                  </a:lnTo>
                  <a:lnTo>
                    <a:pt x="863240" y="953650"/>
                  </a:lnTo>
                  <a:lnTo>
                    <a:pt x="816675" y="947915"/>
                  </a:lnTo>
                  <a:lnTo>
                    <a:pt x="770828" y="939981"/>
                  </a:lnTo>
                  <a:lnTo>
                    <a:pt x="725753" y="929903"/>
                  </a:lnTo>
                  <a:lnTo>
                    <a:pt x="681505" y="917736"/>
                  </a:lnTo>
                  <a:lnTo>
                    <a:pt x="638139" y="903535"/>
                  </a:lnTo>
                  <a:lnTo>
                    <a:pt x="595710" y="887354"/>
                  </a:lnTo>
                  <a:lnTo>
                    <a:pt x="554274" y="869249"/>
                  </a:lnTo>
                  <a:lnTo>
                    <a:pt x="513884" y="849274"/>
                  </a:lnTo>
                  <a:lnTo>
                    <a:pt x="474595" y="827484"/>
                  </a:lnTo>
                  <a:lnTo>
                    <a:pt x="436463" y="803934"/>
                  </a:lnTo>
                  <a:lnTo>
                    <a:pt x="399542" y="778680"/>
                  </a:lnTo>
                  <a:lnTo>
                    <a:pt x="363888" y="751774"/>
                  </a:lnTo>
                  <a:lnTo>
                    <a:pt x="329555" y="723274"/>
                  </a:lnTo>
                  <a:lnTo>
                    <a:pt x="296597" y="693233"/>
                  </a:lnTo>
                  <a:lnTo>
                    <a:pt x="265070" y="661706"/>
                  </a:lnTo>
                  <a:lnTo>
                    <a:pt x="235029" y="628749"/>
                  </a:lnTo>
                  <a:lnTo>
                    <a:pt x="206529" y="594415"/>
                  </a:lnTo>
                  <a:lnTo>
                    <a:pt x="179624" y="558761"/>
                  </a:lnTo>
                  <a:lnTo>
                    <a:pt x="154369" y="521840"/>
                  </a:lnTo>
                  <a:lnTo>
                    <a:pt x="130819" y="483708"/>
                  </a:lnTo>
                  <a:lnTo>
                    <a:pt x="109029" y="444420"/>
                  </a:lnTo>
                  <a:lnTo>
                    <a:pt x="89054" y="404030"/>
                  </a:lnTo>
                  <a:lnTo>
                    <a:pt x="70949" y="362593"/>
                  </a:lnTo>
                  <a:lnTo>
                    <a:pt x="54768" y="320164"/>
                  </a:lnTo>
                  <a:lnTo>
                    <a:pt x="40567" y="276798"/>
                  </a:lnTo>
                  <a:lnTo>
                    <a:pt x="28400" y="232551"/>
                  </a:lnTo>
                  <a:lnTo>
                    <a:pt x="18322" y="187476"/>
                  </a:lnTo>
                  <a:lnTo>
                    <a:pt x="10388" y="141628"/>
                  </a:lnTo>
                  <a:lnTo>
                    <a:pt x="4653" y="95063"/>
                  </a:lnTo>
                  <a:lnTo>
                    <a:pt x="1172" y="47835"/>
                  </a:lnTo>
                  <a:lnTo>
                    <a:pt x="0" y="0"/>
                  </a:lnTo>
                  <a:lnTo>
                    <a:pt x="286520" y="0"/>
                  </a:lnTo>
                  <a:lnTo>
                    <a:pt x="288208" y="47937"/>
                  </a:lnTo>
                  <a:lnTo>
                    <a:pt x="293197" y="94971"/>
                  </a:lnTo>
                  <a:lnTo>
                    <a:pt x="301373" y="140988"/>
                  </a:lnTo>
                  <a:lnTo>
                    <a:pt x="312622" y="185872"/>
                  </a:lnTo>
                  <a:lnTo>
                    <a:pt x="326829" y="229511"/>
                  </a:lnTo>
                  <a:lnTo>
                    <a:pt x="343880" y="271789"/>
                  </a:lnTo>
                  <a:lnTo>
                    <a:pt x="363661" y="312592"/>
                  </a:lnTo>
                  <a:lnTo>
                    <a:pt x="386058" y="351807"/>
                  </a:lnTo>
                  <a:lnTo>
                    <a:pt x="410957" y="389320"/>
                  </a:lnTo>
                  <a:lnTo>
                    <a:pt x="438244" y="425015"/>
                  </a:lnTo>
                  <a:lnTo>
                    <a:pt x="467804" y="458780"/>
                  </a:lnTo>
                  <a:lnTo>
                    <a:pt x="499523" y="490499"/>
                  </a:lnTo>
                  <a:lnTo>
                    <a:pt x="533288" y="520059"/>
                  </a:lnTo>
                  <a:lnTo>
                    <a:pt x="568983" y="547346"/>
                  </a:lnTo>
                  <a:lnTo>
                    <a:pt x="606496" y="572245"/>
                  </a:lnTo>
                  <a:lnTo>
                    <a:pt x="645711" y="594642"/>
                  </a:lnTo>
                  <a:lnTo>
                    <a:pt x="686515" y="614423"/>
                  </a:lnTo>
                  <a:lnTo>
                    <a:pt x="728793" y="631474"/>
                  </a:lnTo>
                  <a:lnTo>
                    <a:pt x="772431" y="645681"/>
                  </a:lnTo>
                  <a:lnTo>
                    <a:pt x="817315" y="656930"/>
                  </a:lnTo>
                  <a:lnTo>
                    <a:pt x="863332" y="665106"/>
                  </a:lnTo>
                  <a:lnTo>
                    <a:pt x="910366" y="670095"/>
                  </a:lnTo>
                  <a:lnTo>
                    <a:pt x="958304" y="671784"/>
                  </a:lnTo>
                  <a:lnTo>
                    <a:pt x="1006242" y="670095"/>
                  </a:lnTo>
                  <a:lnTo>
                    <a:pt x="1053276" y="665106"/>
                  </a:lnTo>
                  <a:lnTo>
                    <a:pt x="1099292" y="656930"/>
                  </a:lnTo>
                  <a:lnTo>
                    <a:pt x="1144177" y="645681"/>
                  </a:lnTo>
                  <a:lnTo>
                    <a:pt x="1187815" y="631474"/>
                  </a:lnTo>
                  <a:lnTo>
                    <a:pt x="1230093" y="614423"/>
                  </a:lnTo>
                  <a:lnTo>
                    <a:pt x="1270897" y="594642"/>
                  </a:lnTo>
                  <a:lnTo>
                    <a:pt x="1310112" y="572245"/>
                  </a:lnTo>
                  <a:lnTo>
                    <a:pt x="1347624" y="547346"/>
                  </a:lnTo>
                  <a:lnTo>
                    <a:pt x="1383320" y="520059"/>
                  </a:lnTo>
                  <a:lnTo>
                    <a:pt x="1417084" y="490499"/>
                  </a:lnTo>
                  <a:lnTo>
                    <a:pt x="1448804" y="458780"/>
                  </a:lnTo>
                  <a:lnTo>
                    <a:pt x="1478364" y="425015"/>
                  </a:lnTo>
                  <a:lnTo>
                    <a:pt x="1505650" y="389320"/>
                  </a:lnTo>
                  <a:lnTo>
                    <a:pt x="1530549" y="351807"/>
                  </a:lnTo>
                  <a:lnTo>
                    <a:pt x="1552946" y="312592"/>
                  </a:lnTo>
                  <a:lnTo>
                    <a:pt x="1572728" y="271789"/>
                  </a:lnTo>
                  <a:lnTo>
                    <a:pt x="1589779" y="229511"/>
                  </a:lnTo>
                  <a:lnTo>
                    <a:pt x="1603986" y="185872"/>
                  </a:lnTo>
                  <a:lnTo>
                    <a:pt x="1615234" y="140988"/>
                  </a:lnTo>
                  <a:lnTo>
                    <a:pt x="1623410" y="94971"/>
                  </a:lnTo>
                  <a:lnTo>
                    <a:pt x="1628400" y="47937"/>
                  </a:lnTo>
                  <a:lnTo>
                    <a:pt x="1630088" y="0"/>
                  </a:lnTo>
                  <a:lnTo>
                    <a:pt x="1914989" y="0"/>
                  </a:lnTo>
                  <a:lnTo>
                    <a:pt x="1913821" y="47835"/>
                  </a:lnTo>
                  <a:lnTo>
                    <a:pt x="1910353" y="95063"/>
                  </a:lnTo>
                  <a:lnTo>
                    <a:pt x="1904638" y="141628"/>
                  </a:lnTo>
                  <a:lnTo>
                    <a:pt x="1896732" y="187476"/>
                  </a:lnTo>
                  <a:lnTo>
                    <a:pt x="1886689" y="232551"/>
                  </a:lnTo>
                  <a:lnTo>
                    <a:pt x="1874563" y="276798"/>
                  </a:lnTo>
                  <a:lnTo>
                    <a:pt x="1860408" y="320164"/>
                  </a:lnTo>
                  <a:lnTo>
                    <a:pt x="1844279" y="362593"/>
                  </a:lnTo>
                  <a:lnTo>
                    <a:pt x="1826230" y="404030"/>
                  </a:lnTo>
                  <a:lnTo>
                    <a:pt x="1806315" y="444420"/>
                  </a:lnTo>
                  <a:lnTo>
                    <a:pt x="1784589" y="483708"/>
                  </a:lnTo>
                  <a:lnTo>
                    <a:pt x="1761106" y="521840"/>
                  </a:lnTo>
                  <a:lnTo>
                    <a:pt x="1735921" y="558761"/>
                  </a:lnTo>
                  <a:lnTo>
                    <a:pt x="1709087" y="594415"/>
                  </a:lnTo>
                  <a:lnTo>
                    <a:pt x="1680659" y="628749"/>
                  </a:lnTo>
                  <a:lnTo>
                    <a:pt x="1650691" y="661706"/>
                  </a:lnTo>
                  <a:lnTo>
                    <a:pt x="1619238" y="693233"/>
                  </a:lnTo>
                  <a:lnTo>
                    <a:pt x="1586354" y="723274"/>
                  </a:lnTo>
                  <a:lnTo>
                    <a:pt x="1552093" y="751774"/>
                  </a:lnTo>
                  <a:lnTo>
                    <a:pt x="1516509" y="778680"/>
                  </a:lnTo>
                  <a:lnTo>
                    <a:pt x="1479658" y="803934"/>
                  </a:lnTo>
                  <a:lnTo>
                    <a:pt x="1441593" y="827484"/>
                  </a:lnTo>
                  <a:lnTo>
                    <a:pt x="1402368" y="849274"/>
                  </a:lnTo>
                  <a:lnTo>
                    <a:pt x="1362038" y="869249"/>
                  </a:lnTo>
                  <a:lnTo>
                    <a:pt x="1320658" y="887354"/>
                  </a:lnTo>
                  <a:lnTo>
                    <a:pt x="1278281" y="903535"/>
                  </a:lnTo>
                  <a:lnTo>
                    <a:pt x="1234962" y="917736"/>
                  </a:lnTo>
                  <a:lnTo>
                    <a:pt x="1190755" y="929903"/>
                  </a:lnTo>
                  <a:lnTo>
                    <a:pt x="1145714" y="939981"/>
                  </a:lnTo>
                  <a:lnTo>
                    <a:pt x="1099895" y="947915"/>
                  </a:lnTo>
                  <a:lnTo>
                    <a:pt x="1053350" y="953650"/>
                  </a:lnTo>
                  <a:lnTo>
                    <a:pt x="1006135" y="957131"/>
                  </a:lnTo>
                  <a:lnTo>
                    <a:pt x="958304" y="95830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6103489"/>
            <a:ext cx="18288000" cy="4184015"/>
            <a:chOff x="0" y="6103489"/>
            <a:chExt cx="18288000" cy="4184015"/>
          </a:xfrm>
        </p:grpSpPr>
        <p:sp>
          <p:nvSpPr>
            <p:cNvPr id="6" name="object 6"/>
            <p:cNvSpPr/>
            <p:nvPr/>
          </p:nvSpPr>
          <p:spPr>
            <a:xfrm>
              <a:off x="0" y="6103492"/>
              <a:ext cx="18288000" cy="4184015"/>
            </a:xfrm>
            <a:custGeom>
              <a:avLst/>
              <a:gdLst/>
              <a:ahLst/>
              <a:cxnLst/>
              <a:rect l="l" t="t" r="r" b="b"/>
              <a:pathLst>
                <a:path w="18288000" h="4184015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  <a:path w="18288000" h="4184015">
                  <a:moveTo>
                    <a:pt x="18288000" y="85699"/>
                  </a:moveTo>
                  <a:lnTo>
                    <a:pt x="0" y="85699"/>
                  </a:lnTo>
                  <a:lnTo>
                    <a:pt x="0" y="4183519"/>
                  </a:lnTo>
                  <a:lnTo>
                    <a:pt x="18288000" y="4183519"/>
                  </a:lnTo>
                  <a:lnTo>
                    <a:pt x="18288000" y="85699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655245" y="8607965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8106078" y="1128641"/>
            <a:ext cx="2075814" cy="1430655"/>
            <a:chOff x="8106078" y="1128641"/>
            <a:chExt cx="2075814" cy="1430655"/>
          </a:xfrm>
        </p:grpSpPr>
        <p:sp>
          <p:nvSpPr>
            <p:cNvPr id="9" name="object 9"/>
            <p:cNvSpPr/>
            <p:nvPr/>
          </p:nvSpPr>
          <p:spPr>
            <a:xfrm>
              <a:off x="8106067" y="1128648"/>
              <a:ext cx="1124585" cy="1430655"/>
            </a:xfrm>
            <a:custGeom>
              <a:avLst/>
              <a:gdLst/>
              <a:ahLst/>
              <a:cxnLst/>
              <a:rect l="l" t="t" r="r" b="b"/>
              <a:pathLst>
                <a:path w="1124584" h="1430655">
                  <a:moveTo>
                    <a:pt x="1024115" y="318401"/>
                  </a:moveTo>
                  <a:lnTo>
                    <a:pt x="889546" y="170624"/>
                  </a:lnTo>
                  <a:lnTo>
                    <a:pt x="746163" y="72059"/>
                  </a:lnTo>
                  <a:lnTo>
                    <a:pt x="632155" y="17068"/>
                  </a:lnTo>
                  <a:lnTo>
                    <a:pt x="585673" y="0"/>
                  </a:lnTo>
                  <a:lnTo>
                    <a:pt x="624916" y="19545"/>
                  </a:lnTo>
                  <a:lnTo>
                    <a:pt x="665391" y="42418"/>
                  </a:lnTo>
                  <a:lnTo>
                    <a:pt x="706539" y="68440"/>
                  </a:lnTo>
                  <a:lnTo>
                    <a:pt x="747852" y="97396"/>
                  </a:lnTo>
                  <a:lnTo>
                    <a:pt x="788784" y="129095"/>
                  </a:lnTo>
                  <a:lnTo>
                    <a:pt x="828789" y="163360"/>
                  </a:lnTo>
                  <a:lnTo>
                    <a:pt x="867346" y="199974"/>
                  </a:lnTo>
                  <a:lnTo>
                    <a:pt x="903909" y="238760"/>
                  </a:lnTo>
                  <a:lnTo>
                    <a:pt x="937958" y="279501"/>
                  </a:lnTo>
                  <a:lnTo>
                    <a:pt x="968933" y="322021"/>
                  </a:lnTo>
                  <a:lnTo>
                    <a:pt x="996315" y="366128"/>
                  </a:lnTo>
                  <a:lnTo>
                    <a:pt x="1002944" y="353834"/>
                  </a:lnTo>
                  <a:lnTo>
                    <a:pt x="1009789" y="341795"/>
                  </a:lnTo>
                  <a:lnTo>
                    <a:pt x="1016850" y="329984"/>
                  </a:lnTo>
                  <a:lnTo>
                    <a:pt x="1024115" y="318401"/>
                  </a:lnTo>
                  <a:close/>
                </a:path>
                <a:path w="1124584" h="1430655">
                  <a:moveTo>
                    <a:pt x="1124534" y="640524"/>
                  </a:moveTo>
                  <a:lnTo>
                    <a:pt x="1123048" y="589915"/>
                  </a:lnTo>
                  <a:lnTo>
                    <a:pt x="1115669" y="536994"/>
                  </a:lnTo>
                  <a:lnTo>
                    <a:pt x="1101902" y="481799"/>
                  </a:lnTo>
                  <a:lnTo>
                    <a:pt x="1081227" y="424319"/>
                  </a:lnTo>
                  <a:lnTo>
                    <a:pt x="1078445" y="417728"/>
                  </a:lnTo>
                  <a:lnTo>
                    <a:pt x="1069822" y="437502"/>
                  </a:lnTo>
                  <a:lnTo>
                    <a:pt x="1062126" y="457517"/>
                  </a:lnTo>
                  <a:lnTo>
                    <a:pt x="1055408" y="477761"/>
                  </a:lnTo>
                  <a:lnTo>
                    <a:pt x="1049718" y="498221"/>
                  </a:lnTo>
                  <a:lnTo>
                    <a:pt x="1056779" y="534847"/>
                  </a:lnTo>
                  <a:lnTo>
                    <a:pt x="1060361" y="571881"/>
                  </a:lnTo>
                  <a:lnTo>
                    <a:pt x="1056081" y="646760"/>
                  </a:lnTo>
                  <a:lnTo>
                    <a:pt x="1047775" y="684453"/>
                  </a:lnTo>
                  <a:lnTo>
                    <a:pt x="1035024" y="722198"/>
                  </a:lnTo>
                  <a:lnTo>
                    <a:pt x="1017612" y="759904"/>
                  </a:lnTo>
                  <a:lnTo>
                    <a:pt x="995311" y="797496"/>
                  </a:lnTo>
                  <a:lnTo>
                    <a:pt x="967867" y="834885"/>
                  </a:lnTo>
                  <a:lnTo>
                    <a:pt x="935050" y="871982"/>
                  </a:lnTo>
                  <a:lnTo>
                    <a:pt x="896632" y="908710"/>
                  </a:lnTo>
                  <a:lnTo>
                    <a:pt x="852385" y="944968"/>
                  </a:lnTo>
                  <a:lnTo>
                    <a:pt x="802055" y="980694"/>
                  </a:lnTo>
                  <a:lnTo>
                    <a:pt x="745426" y="1015784"/>
                  </a:lnTo>
                  <a:lnTo>
                    <a:pt x="635152" y="1098410"/>
                  </a:lnTo>
                  <a:lnTo>
                    <a:pt x="576478" y="1173416"/>
                  </a:lnTo>
                  <a:lnTo>
                    <a:pt x="553186" y="1227886"/>
                  </a:lnTo>
                  <a:lnTo>
                    <a:pt x="549021" y="1248918"/>
                  </a:lnTo>
                  <a:lnTo>
                    <a:pt x="522566" y="1198410"/>
                  </a:lnTo>
                  <a:lnTo>
                    <a:pt x="477532" y="1076147"/>
                  </a:lnTo>
                  <a:lnTo>
                    <a:pt x="465442" y="925995"/>
                  </a:lnTo>
                  <a:lnTo>
                    <a:pt x="537806" y="791819"/>
                  </a:lnTo>
                  <a:lnTo>
                    <a:pt x="617118" y="738619"/>
                  </a:lnTo>
                  <a:lnTo>
                    <a:pt x="696264" y="702310"/>
                  </a:lnTo>
                  <a:lnTo>
                    <a:pt x="757072" y="681545"/>
                  </a:lnTo>
                  <a:lnTo>
                    <a:pt x="781380" y="674928"/>
                  </a:lnTo>
                  <a:lnTo>
                    <a:pt x="743267" y="680758"/>
                  </a:lnTo>
                  <a:lnTo>
                    <a:pt x="705853" y="685558"/>
                  </a:lnTo>
                  <a:lnTo>
                    <a:pt x="669404" y="687806"/>
                  </a:lnTo>
                  <a:lnTo>
                    <a:pt x="634212" y="686028"/>
                  </a:lnTo>
                  <a:lnTo>
                    <a:pt x="568706" y="664362"/>
                  </a:lnTo>
                  <a:lnTo>
                    <a:pt x="511530" y="608558"/>
                  </a:lnTo>
                  <a:lnTo>
                    <a:pt x="486765" y="564108"/>
                  </a:lnTo>
                  <a:lnTo>
                    <a:pt x="464921" y="506641"/>
                  </a:lnTo>
                  <a:lnTo>
                    <a:pt x="446278" y="434632"/>
                  </a:lnTo>
                  <a:lnTo>
                    <a:pt x="378714" y="256108"/>
                  </a:lnTo>
                  <a:lnTo>
                    <a:pt x="290703" y="148501"/>
                  </a:lnTo>
                  <a:lnTo>
                    <a:pt x="214350" y="95745"/>
                  </a:lnTo>
                  <a:lnTo>
                    <a:pt x="181762" y="81737"/>
                  </a:lnTo>
                  <a:lnTo>
                    <a:pt x="246024" y="76669"/>
                  </a:lnTo>
                  <a:lnTo>
                    <a:pt x="306984" y="76288"/>
                  </a:lnTo>
                  <a:lnTo>
                    <a:pt x="364705" y="80251"/>
                  </a:lnTo>
                  <a:lnTo>
                    <a:pt x="419290" y="88252"/>
                  </a:lnTo>
                  <a:lnTo>
                    <a:pt x="470789" y="99949"/>
                  </a:lnTo>
                  <a:lnTo>
                    <a:pt x="519290" y="115011"/>
                  </a:lnTo>
                  <a:lnTo>
                    <a:pt x="564870" y="133134"/>
                  </a:lnTo>
                  <a:lnTo>
                    <a:pt x="607606" y="153974"/>
                  </a:lnTo>
                  <a:lnTo>
                    <a:pt x="647573" y="177215"/>
                  </a:lnTo>
                  <a:lnTo>
                    <a:pt x="684847" y="202514"/>
                  </a:lnTo>
                  <a:lnTo>
                    <a:pt x="719505" y="229565"/>
                  </a:lnTo>
                  <a:lnTo>
                    <a:pt x="751624" y="258025"/>
                  </a:lnTo>
                  <a:lnTo>
                    <a:pt x="781278" y="287566"/>
                  </a:lnTo>
                  <a:lnTo>
                    <a:pt x="808545" y="317881"/>
                  </a:lnTo>
                  <a:lnTo>
                    <a:pt x="833513" y="348627"/>
                  </a:lnTo>
                  <a:lnTo>
                    <a:pt x="856246" y="379476"/>
                  </a:lnTo>
                  <a:lnTo>
                    <a:pt x="895311" y="440207"/>
                  </a:lnTo>
                  <a:lnTo>
                    <a:pt x="926376" y="497459"/>
                  </a:lnTo>
                  <a:lnTo>
                    <a:pt x="939101" y="523951"/>
                  </a:lnTo>
                  <a:lnTo>
                    <a:pt x="939888" y="520319"/>
                  </a:lnTo>
                  <a:lnTo>
                    <a:pt x="930630" y="479259"/>
                  </a:lnTo>
                  <a:lnTo>
                    <a:pt x="899464" y="403364"/>
                  </a:lnTo>
                  <a:lnTo>
                    <a:pt x="871512" y="353352"/>
                  </a:lnTo>
                  <a:lnTo>
                    <a:pt x="833094" y="295795"/>
                  </a:lnTo>
                  <a:lnTo>
                    <a:pt x="782548" y="231101"/>
                  </a:lnTo>
                  <a:lnTo>
                    <a:pt x="528345" y="46812"/>
                  </a:lnTo>
                  <a:lnTo>
                    <a:pt x="274002" y="4737"/>
                  </a:lnTo>
                  <a:lnTo>
                    <a:pt x="78295" y="32537"/>
                  </a:lnTo>
                  <a:lnTo>
                    <a:pt x="0" y="57886"/>
                  </a:lnTo>
                  <a:lnTo>
                    <a:pt x="49961" y="75374"/>
                  </a:lnTo>
                  <a:lnTo>
                    <a:pt x="98018" y="98171"/>
                  </a:lnTo>
                  <a:lnTo>
                    <a:pt x="143662" y="125577"/>
                  </a:lnTo>
                  <a:lnTo>
                    <a:pt x="186410" y="156921"/>
                  </a:lnTo>
                  <a:lnTo>
                    <a:pt x="225780" y="191516"/>
                  </a:lnTo>
                  <a:lnTo>
                    <a:pt x="261264" y="228650"/>
                  </a:lnTo>
                  <a:lnTo>
                    <a:pt x="292379" y="267652"/>
                  </a:lnTo>
                  <a:lnTo>
                    <a:pt x="318617" y="307822"/>
                  </a:lnTo>
                  <a:lnTo>
                    <a:pt x="339509" y="348488"/>
                  </a:lnTo>
                  <a:lnTo>
                    <a:pt x="354533" y="388950"/>
                  </a:lnTo>
                  <a:lnTo>
                    <a:pt x="363220" y="428510"/>
                  </a:lnTo>
                  <a:lnTo>
                    <a:pt x="396913" y="562114"/>
                  </a:lnTo>
                  <a:lnTo>
                    <a:pt x="443496" y="655586"/>
                  </a:lnTo>
                  <a:lnTo>
                    <a:pt x="484797" y="710514"/>
                  </a:lnTo>
                  <a:lnTo>
                    <a:pt x="502615" y="728472"/>
                  </a:lnTo>
                  <a:lnTo>
                    <a:pt x="472008" y="762850"/>
                  </a:lnTo>
                  <a:lnTo>
                    <a:pt x="443750" y="800417"/>
                  </a:lnTo>
                  <a:lnTo>
                    <a:pt x="419658" y="842378"/>
                  </a:lnTo>
                  <a:lnTo>
                    <a:pt x="401561" y="890016"/>
                  </a:lnTo>
                  <a:lnTo>
                    <a:pt x="391287" y="944537"/>
                  </a:lnTo>
                  <a:lnTo>
                    <a:pt x="390639" y="1007211"/>
                  </a:lnTo>
                  <a:lnTo>
                    <a:pt x="428117" y="1149870"/>
                  </a:lnTo>
                  <a:lnTo>
                    <a:pt x="497979" y="1286725"/>
                  </a:lnTo>
                  <a:lnTo>
                    <a:pt x="565404" y="1389545"/>
                  </a:lnTo>
                  <a:lnTo>
                    <a:pt x="595604" y="1430083"/>
                  </a:lnTo>
                  <a:lnTo>
                    <a:pt x="593674" y="1384261"/>
                  </a:lnTo>
                  <a:lnTo>
                    <a:pt x="601510" y="1341310"/>
                  </a:lnTo>
                  <a:lnTo>
                    <a:pt x="617893" y="1300924"/>
                  </a:lnTo>
                  <a:lnTo>
                    <a:pt x="641616" y="1262811"/>
                  </a:lnTo>
                  <a:lnTo>
                    <a:pt x="671461" y="1226680"/>
                  </a:lnTo>
                  <a:lnTo>
                    <a:pt x="706221" y="1192225"/>
                  </a:lnTo>
                  <a:lnTo>
                    <a:pt x="744664" y="1159141"/>
                  </a:lnTo>
                  <a:lnTo>
                    <a:pt x="785583" y="1127137"/>
                  </a:lnTo>
                  <a:lnTo>
                    <a:pt x="827773" y="1095921"/>
                  </a:lnTo>
                  <a:lnTo>
                    <a:pt x="870000" y="1065174"/>
                  </a:lnTo>
                  <a:lnTo>
                    <a:pt x="899134" y="1042885"/>
                  </a:lnTo>
                  <a:lnTo>
                    <a:pt x="928535" y="1018184"/>
                  </a:lnTo>
                  <a:lnTo>
                    <a:pt x="957694" y="991082"/>
                  </a:lnTo>
                  <a:lnTo>
                    <a:pt x="986091" y="961580"/>
                  </a:lnTo>
                  <a:lnTo>
                    <a:pt x="1013218" y="929690"/>
                  </a:lnTo>
                  <a:lnTo>
                    <a:pt x="1038580" y="895426"/>
                  </a:lnTo>
                  <a:lnTo>
                    <a:pt x="1061631" y="858799"/>
                  </a:lnTo>
                  <a:lnTo>
                    <a:pt x="1081874" y="819823"/>
                  </a:lnTo>
                  <a:lnTo>
                    <a:pt x="1098804" y="778497"/>
                  </a:lnTo>
                  <a:lnTo>
                    <a:pt x="1111897" y="734834"/>
                  </a:lnTo>
                  <a:lnTo>
                    <a:pt x="1120648" y="688835"/>
                  </a:lnTo>
                  <a:lnTo>
                    <a:pt x="1124534" y="640524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057360" y="1128648"/>
              <a:ext cx="1124585" cy="1430655"/>
            </a:xfrm>
            <a:custGeom>
              <a:avLst/>
              <a:gdLst/>
              <a:ahLst/>
              <a:cxnLst/>
              <a:rect l="l" t="t" r="r" b="b"/>
              <a:pathLst>
                <a:path w="1124584" h="1430655">
                  <a:moveTo>
                    <a:pt x="538784" y="0"/>
                  </a:moveTo>
                  <a:lnTo>
                    <a:pt x="479577" y="22339"/>
                  </a:lnTo>
                  <a:lnTo>
                    <a:pt x="339610" y="94919"/>
                  </a:lnTo>
                  <a:lnTo>
                    <a:pt x="175336" y="226123"/>
                  </a:lnTo>
                  <a:lnTo>
                    <a:pt x="43218" y="424319"/>
                  </a:lnTo>
                  <a:lnTo>
                    <a:pt x="22339" y="482485"/>
                  </a:lnTo>
                  <a:lnTo>
                    <a:pt x="8521" y="538314"/>
                  </a:lnTo>
                  <a:lnTo>
                    <a:pt x="1257" y="591794"/>
                  </a:lnTo>
                  <a:lnTo>
                    <a:pt x="0" y="642924"/>
                  </a:lnTo>
                  <a:lnTo>
                    <a:pt x="4229" y="691692"/>
                  </a:lnTo>
                  <a:lnTo>
                    <a:pt x="13398" y="738085"/>
                  </a:lnTo>
                  <a:lnTo>
                    <a:pt x="26974" y="782091"/>
                  </a:lnTo>
                  <a:lnTo>
                    <a:pt x="42392" y="756488"/>
                  </a:lnTo>
                  <a:lnTo>
                    <a:pt x="55511" y="730491"/>
                  </a:lnTo>
                  <a:lnTo>
                    <a:pt x="66306" y="704113"/>
                  </a:lnTo>
                  <a:lnTo>
                    <a:pt x="74803" y="677354"/>
                  </a:lnTo>
                  <a:lnTo>
                    <a:pt x="66243" y="631672"/>
                  </a:lnTo>
                  <a:lnTo>
                    <a:pt x="63703" y="586257"/>
                  </a:lnTo>
                  <a:lnTo>
                    <a:pt x="66789" y="541235"/>
                  </a:lnTo>
                  <a:lnTo>
                    <a:pt x="75082" y="496773"/>
                  </a:lnTo>
                  <a:lnTo>
                    <a:pt x="88150" y="453021"/>
                  </a:lnTo>
                  <a:lnTo>
                    <a:pt x="105575" y="410121"/>
                  </a:lnTo>
                  <a:lnTo>
                    <a:pt x="126949" y="368236"/>
                  </a:lnTo>
                  <a:lnTo>
                    <a:pt x="151841" y="327520"/>
                  </a:lnTo>
                  <a:lnTo>
                    <a:pt x="179844" y="288124"/>
                  </a:lnTo>
                  <a:lnTo>
                    <a:pt x="210540" y="250190"/>
                  </a:lnTo>
                  <a:lnTo>
                    <a:pt x="243497" y="213880"/>
                  </a:lnTo>
                  <a:lnTo>
                    <a:pt x="278320" y="179349"/>
                  </a:lnTo>
                  <a:lnTo>
                    <a:pt x="314566" y="146735"/>
                  </a:lnTo>
                  <a:lnTo>
                    <a:pt x="351828" y="116192"/>
                  </a:lnTo>
                  <a:lnTo>
                    <a:pt x="389699" y="87896"/>
                  </a:lnTo>
                  <a:lnTo>
                    <a:pt x="427748" y="61963"/>
                  </a:lnTo>
                  <a:lnTo>
                    <a:pt x="465556" y="38569"/>
                  </a:lnTo>
                  <a:lnTo>
                    <a:pt x="502704" y="17868"/>
                  </a:lnTo>
                  <a:lnTo>
                    <a:pt x="538784" y="0"/>
                  </a:lnTo>
                  <a:close/>
                </a:path>
                <a:path w="1124584" h="1430655">
                  <a:moveTo>
                    <a:pt x="1124432" y="57886"/>
                  </a:moveTo>
                  <a:lnTo>
                    <a:pt x="1046149" y="32537"/>
                  </a:lnTo>
                  <a:lnTo>
                    <a:pt x="850442" y="4737"/>
                  </a:lnTo>
                  <a:lnTo>
                    <a:pt x="596112" y="46812"/>
                  </a:lnTo>
                  <a:lnTo>
                    <a:pt x="341909" y="231101"/>
                  </a:lnTo>
                  <a:lnTo>
                    <a:pt x="251625" y="355511"/>
                  </a:lnTo>
                  <a:lnTo>
                    <a:pt x="204622" y="448513"/>
                  </a:lnTo>
                  <a:lnTo>
                    <a:pt x="186791" y="506755"/>
                  </a:lnTo>
                  <a:lnTo>
                    <a:pt x="183984" y="526910"/>
                  </a:lnTo>
                  <a:lnTo>
                    <a:pt x="196570" y="500468"/>
                  </a:lnTo>
                  <a:lnTo>
                    <a:pt x="211010" y="472440"/>
                  </a:lnTo>
                  <a:lnTo>
                    <a:pt x="245795" y="412978"/>
                  </a:lnTo>
                  <a:lnTo>
                    <a:pt x="288963" y="351193"/>
                  </a:lnTo>
                  <a:lnTo>
                    <a:pt x="313880" y="320255"/>
                  </a:lnTo>
                  <a:lnTo>
                    <a:pt x="341122" y="289737"/>
                  </a:lnTo>
                  <a:lnTo>
                    <a:pt x="370776" y="259956"/>
                  </a:lnTo>
                  <a:lnTo>
                    <a:pt x="402920" y="231254"/>
                  </a:lnTo>
                  <a:lnTo>
                    <a:pt x="437616" y="203974"/>
                  </a:lnTo>
                  <a:lnTo>
                    <a:pt x="474967" y="178422"/>
                  </a:lnTo>
                  <a:lnTo>
                    <a:pt x="515023" y="154952"/>
                  </a:lnTo>
                  <a:lnTo>
                    <a:pt x="557872" y="133896"/>
                  </a:lnTo>
                  <a:lnTo>
                    <a:pt x="603605" y="115570"/>
                  </a:lnTo>
                  <a:lnTo>
                    <a:pt x="652284" y="100317"/>
                  </a:lnTo>
                  <a:lnTo>
                    <a:pt x="703999" y="88468"/>
                  </a:lnTo>
                  <a:lnTo>
                    <a:pt x="758812" y="80352"/>
                  </a:lnTo>
                  <a:lnTo>
                    <a:pt x="816813" y="76301"/>
                  </a:lnTo>
                  <a:lnTo>
                    <a:pt x="878090" y="76657"/>
                  </a:lnTo>
                  <a:lnTo>
                    <a:pt x="942695" y="81737"/>
                  </a:lnTo>
                  <a:lnTo>
                    <a:pt x="910107" y="95745"/>
                  </a:lnTo>
                  <a:lnTo>
                    <a:pt x="833755" y="148501"/>
                  </a:lnTo>
                  <a:lnTo>
                    <a:pt x="745744" y="256108"/>
                  </a:lnTo>
                  <a:lnTo>
                    <a:pt x="678192" y="434632"/>
                  </a:lnTo>
                  <a:lnTo>
                    <a:pt x="659536" y="506641"/>
                  </a:lnTo>
                  <a:lnTo>
                    <a:pt x="637692" y="564108"/>
                  </a:lnTo>
                  <a:lnTo>
                    <a:pt x="612927" y="608558"/>
                  </a:lnTo>
                  <a:lnTo>
                    <a:pt x="585520" y="641477"/>
                  </a:lnTo>
                  <a:lnTo>
                    <a:pt x="523887" y="678713"/>
                  </a:lnTo>
                  <a:lnTo>
                    <a:pt x="455041" y="687806"/>
                  </a:lnTo>
                  <a:lnTo>
                    <a:pt x="418592" y="685558"/>
                  </a:lnTo>
                  <a:lnTo>
                    <a:pt x="381177" y="680758"/>
                  </a:lnTo>
                  <a:lnTo>
                    <a:pt x="343065" y="674928"/>
                  </a:lnTo>
                  <a:lnTo>
                    <a:pt x="367372" y="681545"/>
                  </a:lnTo>
                  <a:lnTo>
                    <a:pt x="428180" y="702310"/>
                  </a:lnTo>
                  <a:lnTo>
                    <a:pt x="507326" y="738619"/>
                  </a:lnTo>
                  <a:lnTo>
                    <a:pt x="586651" y="791819"/>
                  </a:lnTo>
                  <a:lnTo>
                    <a:pt x="659015" y="925995"/>
                  </a:lnTo>
                  <a:lnTo>
                    <a:pt x="646912" y="1076147"/>
                  </a:lnTo>
                  <a:lnTo>
                    <a:pt x="601878" y="1198410"/>
                  </a:lnTo>
                  <a:lnTo>
                    <a:pt x="575424" y="1248918"/>
                  </a:lnTo>
                  <a:lnTo>
                    <a:pt x="571258" y="1227886"/>
                  </a:lnTo>
                  <a:lnTo>
                    <a:pt x="547966" y="1173416"/>
                  </a:lnTo>
                  <a:lnTo>
                    <a:pt x="489292" y="1098410"/>
                  </a:lnTo>
                  <a:lnTo>
                    <a:pt x="379018" y="1015784"/>
                  </a:lnTo>
                  <a:lnTo>
                    <a:pt x="329933" y="985647"/>
                  </a:lnTo>
                  <a:lnTo>
                    <a:pt x="285546" y="955027"/>
                  </a:lnTo>
                  <a:lnTo>
                    <a:pt x="245694" y="923988"/>
                  </a:lnTo>
                  <a:lnTo>
                    <a:pt x="210223" y="892581"/>
                  </a:lnTo>
                  <a:lnTo>
                    <a:pt x="179006" y="860869"/>
                  </a:lnTo>
                  <a:lnTo>
                    <a:pt x="151866" y="828903"/>
                  </a:lnTo>
                  <a:lnTo>
                    <a:pt x="151561" y="829576"/>
                  </a:lnTo>
                  <a:lnTo>
                    <a:pt x="140182" y="852525"/>
                  </a:lnTo>
                  <a:lnTo>
                    <a:pt x="127863" y="874623"/>
                  </a:lnTo>
                  <a:lnTo>
                    <a:pt x="114706" y="895858"/>
                  </a:lnTo>
                  <a:lnTo>
                    <a:pt x="100850" y="916254"/>
                  </a:lnTo>
                  <a:lnTo>
                    <a:pt x="136982" y="960018"/>
                  </a:lnTo>
                  <a:lnTo>
                    <a:pt x="175463" y="999451"/>
                  </a:lnTo>
                  <a:lnTo>
                    <a:pt x="215036" y="1034503"/>
                  </a:lnTo>
                  <a:lnTo>
                    <a:pt x="254457" y="1065174"/>
                  </a:lnTo>
                  <a:lnTo>
                    <a:pt x="296684" y="1095921"/>
                  </a:lnTo>
                  <a:lnTo>
                    <a:pt x="338861" y="1127137"/>
                  </a:lnTo>
                  <a:lnTo>
                    <a:pt x="379780" y="1159141"/>
                  </a:lnTo>
                  <a:lnTo>
                    <a:pt x="418223" y="1192225"/>
                  </a:lnTo>
                  <a:lnTo>
                    <a:pt x="452983" y="1226680"/>
                  </a:lnTo>
                  <a:lnTo>
                    <a:pt x="482828" y="1262811"/>
                  </a:lnTo>
                  <a:lnTo>
                    <a:pt x="506552" y="1300924"/>
                  </a:lnTo>
                  <a:lnTo>
                    <a:pt x="522947" y="1341310"/>
                  </a:lnTo>
                  <a:lnTo>
                    <a:pt x="530771" y="1384261"/>
                  </a:lnTo>
                  <a:lnTo>
                    <a:pt x="528840" y="1430083"/>
                  </a:lnTo>
                  <a:lnTo>
                    <a:pt x="559054" y="1389545"/>
                  </a:lnTo>
                  <a:lnTo>
                    <a:pt x="626478" y="1286725"/>
                  </a:lnTo>
                  <a:lnTo>
                    <a:pt x="696328" y="1149870"/>
                  </a:lnTo>
                  <a:lnTo>
                    <a:pt x="733806" y="1007211"/>
                  </a:lnTo>
                  <a:lnTo>
                    <a:pt x="733171" y="944537"/>
                  </a:lnTo>
                  <a:lnTo>
                    <a:pt x="722884" y="890016"/>
                  </a:lnTo>
                  <a:lnTo>
                    <a:pt x="704786" y="842378"/>
                  </a:lnTo>
                  <a:lnTo>
                    <a:pt x="680707" y="800417"/>
                  </a:lnTo>
                  <a:lnTo>
                    <a:pt x="652437" y="762850"/>
                  </a:lnTo>
                  <a:lnTo>
                    <a:pt x="621830" y="728472"/>
                  </a:lnTo>
                  <a:lnTo>
                    <a:pt x="639648" y="710514"/>
                  </a:lnTo>
                  <a:lnTo>
                    <a:pt x="680948" y="655586"/>
                  </a:lnTo>
                  <a:lnTo>
                    <a:pt x="727544" y="562114"/>
                  </a:lnTo>
                  <a:lnTo>
                    <a:pt x="761238" y="428510"/>
                  </a:lnTo>
                  <a:lnTo>
                    <a:pt x="769924" y="388950"/>
                  </a:lnTo>
                  <a:lnTo>
                    <a:pt x="784948" y="348488"/>
                  </a:lnTo>
                  <a:lnTo>
                    <a:pt x="805827" y="307822"/>
                  </a:lnTo>
                  <a:lnTo>
                    <a:pt x="832078" y="267652"/>
                  </a:lnTo>
                  <a:lnTo>
                    <a:pt x="863180" y="228650"/>
                  </a:lnTo>
                  <a:lnTo>
                    <a:pt x="898664" y="191516"/>
                  </a:lnTo>
                  <a:lnTo>
                    <a:pt x="938034" y="156921"/>
                  </a:lnTo>
                  <a:lnTo>
                    <a:pt x="980782" y="125577"/>
                  </a:lnTo>
                  <a:lnTo>
                    <a:pt x="1026439" y="98171"/>
                  </a:lnTo>
                  <a:lnTo>
                    <a:pt x="1074483" y="75374"/>
                  </a:lnTo>
                  <a:lnTo>
                    <a:pt x="1124432" y="57886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6449567" y="2612135"/>
            <a:ext cx="5382895" cy="810895"/>
            <a:chOff x="6449567" y="2612135"/>
            <a:chExt cx="5382895" cy="81089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49567" y="2612135"/>
              <a:ext cx="5382767" cy="445007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99375" y="3057143"/>
              <a:ext cx="3880103" cy="365759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6663943" y="3670601"/>
            <a:ext cx="5172710" cy="19418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2550" spc="-980" dirty="0"/>
              <a:t>THANKS</a:t>
            </a:r>
            <a:endParaRPr sz="12550" dirty="0"/>
          </a:p>
        </p:txBody>
      </p:sp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892210" y="0"/>
            <a:ext cx="1395790" cy="7947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92210" y="0"/>
            <a:ext cx="1395790" cy="79470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8607966"/>
            <a:ext cx="18288635" cy="1679575"/>
            <a:chOff x="0" y="8607966"/>
            <a:chExt cx="18288635" cy="1679575"/>
          </a:xfrm>
        </p:grpSpPr>
        <p:sp>
          <p:nvSpPr>
            <p:cNvPr id="4" name="object 4"/>
            <p:cNvSpPr/>
            <p:nvPr/>
          </p:nvSpPr>
          <p:spPr>
            <a:xfrm>
              <a:off x="0" y="8831300"/>
              <a:ext cx="18288635" cy="1456055"/>
            </a:xfrm>
            <a:custGeom>
              <a:avLst/>
              <a:gdLst/>
              <a:ahLst/>
              <a:cxnLst/>
              <a:rect l="l" t="t" r="r" b="b"/>
              <a:pathLst>
                <a:path w="18288635" h="1456054">
                  <a:moveTo>
                    <a:pt x="18288153" y="1097254"/>
                  </a:moveTo>
                  <a:lnTo>
                    <a:pt x="18288000" y="1097254"/>
                  </a:lnTo>
                  <a:lnTo>
                    <a:pt x="18288000" y="0"/>
                  </a:lnTo>
                  <a:lnTo>
                    <a:pt x="18253367" y="23558"/>
                  </a:lnTo>
                  <a:lnTo>
                    <a:pt x="18216372" y="49390"/>
                  </a:lnTo>
                  <a:lnTo>
                    <a:pt x="18179707" y="75653"/>
                  </a:lnTo>
                  <a:lnTo>
                    <a:pt x="18143373" y="102362"/>
                  </a:lnTo>
                  <a:lnTo>
                    <a:pt x="18107381" y="129489"/>
                  </a:lnTo>
                  <a:lnTo>
                    <a:pt x="18071745" y="157048"/>
                  </a:lnTo>
                  <a:lnTo>
                    <a:pt x="18036439" y="185039"/>
                  </a:lnTo>
                  <a:lnTo>
                    <a:pt x="18001488" y="213436"/>
                  </a:lnTo>
                  <a:lnTo>
                    <a:pt x="17966894" y="242265"/>
                  </a:lnTo>
                  <a:lnTo>
                    <a:pt x="17932667" y="271487"/>
                  </a:lnTo>
                  <a:lnTo>
                    <a:pt x="17898796" y="301129"/>
                  </a:lnTo>
                  <a:lnTo>
                    <a:pt x="17865281" y="331177"/>
                  </a:lnTo>
                  <a:lnTo>
                    <a:pt x="17832147" y="361619"/>
                  </a:lnTo>
                  <a:lnTo>
                    <a:pt x="17799381" y="392455"/>
                  </a:lnTo>
                  <a:lnTo>
                    <a:pt x="17767008" y="423697"/>
                  </a:lnTo>
                  <a:lnTo>
                    <a:pt x="17735004" y="455320"/>
                  </a:lnTo>
                  <a:lnTo>
                    <a:pt x="17703381" y="487324"/>
                  </a:lnTo>
                  <a:lnTo>
                    <a:pt x="17672152" y="519709"/>
                  </a:lnTo>
                  <a:lnTo>
                    <a:pt x="17641316" y="552475"/>
                  </a:lnTo>
                  <a:lnTo>
                    <a:pt x="17610874" y="585622"/>
                  </a:lnTo>
                  <a:lnTo>
                    <a:pt x="17580839" y="619125"/>
                  </a:lnTo>
                  <a:lnTo>
                    <a:pt x="17551210" y="653008"/>
                  </a:lnTo>
                  <a:lnTo>
                    <a:pt x="17521974" y="687247"/>
                  </a:lnTo>
                  <a:lnTo>
                    <a:pt x="17493171" y="721842"/>
                  </a:lnTo>
                  <a:lnTo>
                    <a:pt x="17464761" y="756793"/>
                  </a:lnTo>
                  <a:lnTo>
                    <a:pt x="17436783" y="792086"/>
                  </a:lnTo>
                  <a:lnTo>
                    <a:pt x="17409237" y="827735"/>
                  </a:lnTo>
                  <a:lnTo>
                    <a:pt x="17382097" y="863727"/>
                  </a:lnTo>
                  <a:lnTo>
                    <a:pt x="17355401" y="900061"/>
                  </a:lnTo>
                  <a:lnTo>
                    <a:pt x="17329138" y="936726"/>
                  </a:lnTo>
                  <a:lnTo>
                    <a:pt x="17303319" y="973734"/>
                  </a:lnTo>
                  <a:lnTo>
                    <a:pt x="17277931" y="1011059"/>
                  </a:lnTo>
                  <a:lnTo>
                    <a:pt x="17253001" y="1048715"/>
                  </a:lnTo>
                  <a:lnTo>
                    <a:pt x="17228503" y="1086688"/>
                  </a:lnTo>
                  <a:lnTo>
                    <a:pt x="17221861" y="1097254"/>
                  </a:lnTo>
                  <a:lnTo>
                    <a:pt x="0" y="1097254"/>
                  </a:lnTo>
                  <a:lnTo>
                    <a:pt x="0" y="1455699"/>
                  </a:lnTo>
                  <a:lnTo>
                    <a:pt x="17022483" y="1455699"/>
                  </a:lnTo>
                  <a:lnTo>
                    <a:pt x="18288000" y="1455699"/>
                  </a:lnTo>
                  <a:lnTo>
                    <a:pt x="18288153" y="1455699"/>
                  </a:lnTo>
                  <a:lnTo>
                    <a:pt x="18288153" y="109725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9819853"/>
              <a:ext cx="16711294" cy="47625"/>
            </a:xfrm>
            <a:custGeom>
              <a:avLst/>
              <a:gdLst/>
              <a:ahLst/>
              <a:cxnLst/>
              <a:rect l="l" t="t" r="r" b="b"/>
              <a:pathLst>
                <a:path w="16711294" h="47625">
                  <a:moveTo>
                    <a:pt x="16710949" y="47624"/>
                  </a:moveTo>
                  <a:lnTo>
                    <a:pt x="0" y="47624"/>
                  </a:lnTo>
                  <a:lnTo>
                    <a:pt x="0" y="0"/>
                  </a:lnTo>
                  <a:lnTo>
                    <a:pt x="16710949" y="0"/>
                  </a:lnTo>
                  <a:lnTo>
                    <a:pt x="16710949" y="4762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71271" y="177075"/>
            <a:ext cx="2341245" cy="999490"/>
            <a:chOff x="271271" y="177075"/>
            <a:chExt cx="2341245" cy="99949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45325" y="177075"/>
              <a:ext cx="190316" cy="15892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991098" y="179131"/>
              <a:ext cx="487680" cy="619125"/>
            </a:xfrm>
            <a:custGeom>
              <a:avLst/>
              <a:gdLst/>
              <a:ahLst/>
              <a:cxnLst/>
              <a:rect l="l" t="t" r="r" b="b"/>
              <a:pathLst>
                <a:path w="487680" h="619125">
                  <a:moveTo>
                    <a:pt x="258538" y="618713"/>
                  </a:moveTo>
                  <a:lnTo>
                    <a:pt x="245425" y="601113"/>
                  </a:lnTo>
                  <a:lnTo>
                    <a:pt x="216157" y="556482"/>
                  </a:lnTo>
                  <a:lnTo>
                    <a:pt x="185835" y="497077"/>
                  </a:lnTo>
                  <a:lnTo>
                    <a:pt x="169565" y="435152"/>
                  </a:lnTo>
                  <a:lnTo>
                    <a:pt x="171602" y="395706"/>
                  </a:lnTo>
                  <a:lnTo>
                    <a:pt x="182162" y="363605"/>
                  </a:lnTo>
                  <a:lnTo>
                    <a:pt x="198575" y="337029"/>
                  </a:lnTo>
                  <a:lnTo>
                    <a:pt x="218169" y="314158"/>
                  </a:lnTo>
                  <a:lnTo>
                    <a:pt x="210439" y="306364"/>
                  </a:lnTo>
                  <a:lnTo>
                    <a:pt x="192512" y="282522"/>
                  </a:lnTo>
                  <a:lnTo>
                    <a:pt x="172287" y="241948"/>
                  </a:lnTo>
                  <a:lnTo>
                    <a:pt x="157660" y="183954"/>
                  </a:lnTo>
                  <a:lnTo>
                    <a:pt x="145752" y="145682"/>
                  </a:lnTo>
                  <a:lnTo>
                    <a:pt x="121752" y="107275"/>
                  </a:lnTo>
                  <a:lnTo>
                    <a:pt x="87940" y="71915"/>
                  </a:lnTo>
                  <a:lnTo>
                    <a:pt x="46596" y="42786"/>
                  </a:lnTo>
                  <a:lnTo>
                    <a:pt x="0" y="23072"/>
                  </a:lnTo>
                  <a:lnTo>
                    <a:pt x="33985" y="12070"/>
                  </a:lnTo>
                  <a:lnTo>
                    <a:pt x="118935" y="0"/>
                  </a:lnTo>
                  <a:lnTo>
                    <a:pt x="229338" y="18262"/>
                  </a:lnTo>
                  <a:lnTo>
                    <a:pt x="339683" y="98260"/>
                  </a:lnTo>
                  <a:lnTo>
                    <a:pt x="374586" y="145378"/>
                  </a:lnTo>
                  <a:lnTo>
                    <a:pt x="395024" y="182617"/>
                  </a:lnTo>
                  <a:lnTo>
                    <a:pt x="407982" y="223801"/>
                  </a:lnTo>
                  <a:lnTo>
                    <a:pt x="407640" y="225380"/>
                  </a:lnTo>
                  <a:lnTo>
                    <a:pt x="393502" y="197537"/>
                  </a:lnTo>
                  <a:lnTo>
                    <a:pt x="374754" y="167119"/>
                  </a:lnTo>
                  <a:lnTo>
                    <a:pt x="350971" y="135929"/>
                  </a:lnTo>
                  <a:lnTo>
                    <a:pt x="321732" y="105768"/>
                  </a:lnTo>
                  <a:lnTo>
                    <a:pt x="286614" y="78436"/>
                  </a:lnTo>
                  <a:lnTo>
                    <a:pt x="245194" y="55735"/>
                  </a:lnTo>
                  <a:lnTo>
                    <a:pt x="197050" y="39465"/>
                  </a:lnTo>
                  <a:lnTo>
                    <a:pt x="141758" y="31428"/>
                  </a:lnTo>
                  <a:lnTo>
                    <a:pt x="78896" y="33424"/>
                  </a:lnTo>
                  <a:lnTo>
                    <a:pt x="93041" y="39506"/>
                  </a:lnTo>
                  <a:lnTo>
                    <a:pt x="126184" y="62407"/>
                  </a:lnTo>
                  <a:lnTo>
                    <a:pt x="164388" y="109113"/>
                  </a:lnTo>
                  <a:lnTo>
                    <a:pt x="193715" y="186609"/>
                  </a:lnTo>
                  <a:lnTo>
                    <a:pt x="213344" y="247102"/>
                  </a:lnTo>
                  <a:lnTo>
                    <a:pt x="238989" y="280853"/>
                  </a:lnTo>
                  <a:lnTo>
                    <a:pt x="269366" y="294788"/>
                  </a:lnTo>
                  <a:lnTo>
                    <a:pt x="303191" y="295833"/>
                  </a:lnTo>
                  <a:lnTo>
                    <a:pt x="339179" y="290913"/>
                  </a:lnTo>
                  <a:lnTo>
                    <a:pt x="328628" y="293787"/>
                  </a:lnTo>
                  <a:lnTo>
                    <a:pt x="302232" y="302804"/>
                  </a:lnTo>
                  <a:lnTo>
                    <a:pt x="267877" y="318561"/>
                  </a:lnTo>
                  <a:lnTo>
                    <a:pt x="233446" y="341656"/>
                  </a:lnTo>
                  <a:lnTo>
                    <a:pt x="202034" y="399899"/>
                  </a:lnTo>
                  <a:lnTo>
                    <a:pt x="207283" y="465078"/>
                  </a:lnTo>
                  <a:lnTo>
                    <a:pt x="226831" y="518150"/>
                  </a:lnTo>
                  <a:lnTo>
                    <a:pt x="238316" y="540072"/>
                  </a:lnTo>
                  <a:lnTo>
                    <a:pt x="240122" y="530944"/>
                  </a:lnTo>
                  <a:lnTo>
                    <a:pt x="250236" y="507298"/>
                  </a:lnTo>
                  <a:lnTo>
                    <a:pt x="275703" y="474739"/>
                  </a:lnTo>
                  <a:lnTo>
                    <a:pt x="323570" y="438875"/>
                  </a:lnTo>
                  <a:lnTo>
                    <a:pt x="376688" y="402914"/>
                  </a:lnTo>
                  <a:lnTo>
                    <a:pt x="415642" y="365733"/>
                  </a:lnTo>
                  <a:lnTo>
                    <a:pt x="441722" y="327803"/>
                  </a:lnTo>
                  <a:lnTo>
                    <a:pt x="456224" y="289592"/>
                  </a:lnTo>
                  <a:lnTo>
                    <a:pt x="460438" y="251572"/>
                  </a:lnTo>
                  <a:lnTo>
                    <a:pt x="455657" y="214212"/>
                  </a:lnTo>
                  <a:lnTo>
                    <a:pt x="458129" y="205330"/>
                  </a:lnTo>
                  <a:lnTo>
                    <a:pt x="461043" y="196541"/>
                  </a:lnTo>
                  <a:lnTo>
                    <a:pt x="464381" y="187852"/>
                  </a:lnTo>
                  <a:lnTo>
                    <a:pt x="468125" y="179271"/>
                  </a:lnTo>
                  <a:lnTo>
                    <a:pt x="468534" y="180218"/>
                  </a:lnTo>
                  <a:lnTo>
                    <a:pt x="469332" y="182130"/>
                  </a:lnTo>
                  <a:lnTo>
                    <a:pt x="485474" y="237707"/>
                  </a:lnTo>
                  <a:lnTo>
                    <a:pt x="487438" y="288089"/>
                  </a:lnTo>
                  <a:lnTo>
                    <a:pt x="477883" y="333226"/>
                  </a:lnTo>
                  <a:lnTo>
                    <a:pt x="459467" y="373067"/>
                  </a:lnTo>
                  <a:lnTo>
                    <a:pt x="434850" y="407562"/>
                  </a:lnTo>
                  <a:lnTo>
                    <a:pt x="406690" y="436661"/>
                  </a:lnTo>
                  <a:lnTo>
                    <a:pt x="332021" y="494105"/>
                  </a:lnTo>
                  <a:lnTo>
                    <a:pt x="291465" y="530419"/>
                  </a:lnTo>
                  <a:lnTo>
                    <a:pt x="264223" y="571280"/>
                  </a:lnTo>
                  <a:lnTo>
                    <a:pt x="258538" y="618713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03985" y="177088"/>
              <a:ext cx="488315" cy="621030"/>
            </a:xfrm>
            <a:custGeom>
              <a:avLst/>
              <a:gdLst/>
              <a:ahLst/>
              <a:cxnLst/>
              <a:rect l="l" t="t" r="r" b="b"/>
              <a:pathLst>
                <a:path w="488314" h="621030">
                  <a:moveTo>
                    <a:pt x="233908" y="0"/>
                  </a:moveTo>
                  <a:lnTo>
                    <a:pt x="147459" y="41198"/>
                  </a:lnTo>
                  <a:lnTo>
                    <a:pt x="76149" y="98145"/>
                  </a:lnTo>
                  <a:lnTo>
                    <a:pt x="18808" y="184175"/>
                  </a:lnTo>
                  <a:lnTo>
                    <a:pt x="4965" y="227698"/>
                  </a:lnTo>
                  <a:lnTo>
                    <a:pt x="0" y="268109"/>
                  </a:lnTo>
                  <a:lnTo>
                    <a:pt x="2679" y="305371"/>
                  </a:lnTo>
                  <a:lnTo>
                    <a:pt x="11747" y="339483"/>
                  </a:lnTo>
                  <a:lnTo>
                    <a:pt x="18440" y="328371"/>
                  </a:lnTo>
                  <a:lnTo>
                    <a:pt x="24130" y="317080"/>
                  </a:lnTo>
                  <a:lnTo>
                    <a:pt x="28829" y="305638"/>
                  </a:lnTo>
                  <a:lnTo>
                    <a:pt x="32512" y="294017"/>
                  </a:lnTo>
                  <a:lnTo>
                    <a:pt x="27927" y="247116"/>
                  </a:lnTo>
                  <a:lnTo>
                    <a:pt x="36703" y="201358"/>
                  </a:lnTo>
                  <a:lnTo>
                    <a:pt x="56413" y="157607"/>
                  </a:lnTo>
                  <a:lnTo>
                    <a:pt x="84632" y="116751"/>
                  </a:lnTo>
                  <a:lnTo>
                    <a:pt x="118922" y="79679"/>
                  </a:lnTo>
                  <a:lnTo>
                    <a:pt x="156857" y="47269"/>
                  </a:lnTo>
                  <a:lnTo>
                    <a:pt x="195999" y="20408"/>
                  </a:lnTo>
                  <a:lnTo>
                    <a:pt x="233908" y="0"/>
                  </a:lnTo>
                  <a:close/>
                </a:path>
                <a:path w="488314" h="621030">
                  <a:moveTo>
                    <a:pt x="488137" y="25120"/>
                  </a:moveTo>
                  <a:lnTo>
                    <a:pt x="454152" y="14122"/>
                  </a:lnTo>
                  <a:lnTo>
                    <a:pt x="369201" y="2044"/>
                  </a:lnTo>
                  <a:lnTo>
                    <a:pt x="258800" y="20307"/>
                  </a:lnTo>
                  <a:lnTo>
                    <a:pt x="148463" y="100304"/>
                  </a:lnTo>
                  <a:lnTo>
                    <a:pt x="109270" y="154317"/>
                  </a:lnTo>
                  <a:lnTo>
                    <a:pt x="88861" y="194678"/>
                  </a:lnTo>
                  <a:lnTo>
                    <a:pt x="79908" y="228714"/>
                  </a:lnTo>
                  <a:lnTo>
                    <a:pt x="93916" y="200888"/>
                  </a:lnTo>
                  <a:lnTo>
                    <a:pt x="112560" y="170370"/>
                  </a:lnTo>
                  <a:lnTo>
                    <a:pt x="136283" y="139014"/>
                  </a:lnTo>
                  <a:lnTo>
                    <a:pt x="165519" y="108623"/>
                  </a:lnTo>
                  <a:lnTo>
                    <a:pt x="200685" y="81051"/>
                  </a:lnTo>
                  <a:lnTo>
                    <a:pt x="242201" y="58115"/>
                  </a:lnTo>
                  <a:lnTo>
                    <a:pt x="290512" y="41656"/>
                  </a:lnTo>
                  <a:lnTo>
                    <a:pt x="346049" y="33502"/>
                  </a:lnTo>
                  <a:lnTo>
                    <a:pt x="409244" y="35471"/>
                  </a:lnTo>
                  <a:lnTo>
                    <a:pt x="395097" y="41554"/>
                  </a:lnTo>
                  <a:lnTo>
                    <a:pt x="361962" y="64452"/>
                  </a:lnTo>
                  <a:lnTo>
                    <a:pt x="323748" y="111163"/>
                  </a:lnTo>
                  <a:lnTo>
                    <a:pt x="294424" y="188658"/>
                  </a:lnTo>
                  <a:lnTo>
                    <a:pt x="274802" y="249148"/>
                  </a:lnTo>
                  <a:lnTo>
                    <a:pt x="249148" y="282905"/>
                  </a:lnTo>
                  <a:lnTo>
                    <a:pt x="218770" y="296837"/>
                  </a:lnTo>
                  <a:lnTo>
                    <a:pt x="184950" y="297878"/>
                  </a:lnTo>
                  <a:lnTo>
                    <a:pt x="148958" y="292963"/>
                  </a:lnTo>
                  <a:lnTo>
                    <a:pt x="159512" y="295833"/>
                  </a:lnTo>
                  <a:lnTo>
                    <a:pt x="185902" y="304850"/>
                  </a:lnTo>
                  <a:lnTo>
                    <a:pt x="220256" y="320611"/>
                  </a:lnTo>
                  <a:lnTo>
                    <a:pt x="254685" y="343700"/>
                  </a:lnTo>
                  <a:lnTo>
                    <a:pt x="286105" y="401955"/>
                  </a:lnTo>
                  <a:lnTo>
                    <a:pt x="280847" y="467131"/>
                  </a:lnTo>
                  <a:lnTo>
                    <a:pt x="261302" y="520204"/>
                  </a:lnTo>
                  <a:lnTo>
                    <a:pt x="249821" y="542124"/>
                  </a:lnTo>
                  <a:lnTo>
                    <a:pt x="248018" y="532993"/>
                  </a:lnTo>
                  <a:lnTo>
                    <a:pt x="237896" y="509346"/>
                  </a:lnTo>
                  <a:lnTo>
                    <a:pt x="212432" y="476783"/>
                  </a:lnTo>
                  <a:lnTo>
                    <a:pt x="164566" y="440931"/>
                  </a:lnTo>
                  <a:lnTo>
                    <a:pt x="133375" y="421220"/>
                  </a:lnTo>
                  <a:lnTo>
                    <a:pt x="106692" y="401078"/>
                  </a:lnTo>
                  <a:lnTo>
                    <a:pt x="84289" y="380580"/>
                  </a:lnTo>
                  <a:lnTo>
                    <a:pt x="65963" y="359803"/>
                  </a:lnTo>
                  <a:lnTo>
                    <a:pt x="65824" y="360095"/>
                  </a:lnTo>
                  <a:lnTo>
                    <a:pt x="60896" y="370065"/>
                  </a:lnTo>
                  <a:lnTo>
                    <a:pt x="55537" y="379653"/>
                  </a:lnTo>
                  <a:lnTo>
                    <a:pt x="49834" y="388874"/>
                  </a:lnTo>
                  <a:lnTo>
                    <a:pt x="43815" y="397713"/>
                  </a:lnTo>
                  <a:lnTo>
                    <a:pt x="59499" y="416712"/>
                  </a:lnTo>
                  <a:lnTo>
                    <a:pt x="76200" y="433832"/>
                  </a:lnTo>
                  <a:lnTo>
                    <a:pt x="93383" y="449046"/>
                  </a:lnTo>
                  <a:lnTo>
                    <a:pt x="110490" y="462368"/>
                  </a:lnTo>
                  <a:lnTo>
                    <a:pt x="156121" y="496150"/>
                  </a:lnTo>
                  <a:lnTo>
                    <a:pt x="196672" y="532472"/>
                  </a:lnTo>
                  <a:lnTo>
                    <a:pt x="223913" y="573328"/>
                  </a:lnTo>
                  <a:lnTo>
                    <a:pt x="229603" y="620763"/>
                  </a:lnTo>
                  <a:lnTo>
                    <a:pt x="242709" y="603161"/>
                  </a:lnTo>
                  <a:lnTo>
                    <a:pt x="271983" y="558533"/>
                  </a:lnTo>
                  <a:lnTo>
                    <a:pt x="302298" y="499122"/>
                  </a:lnTo>
                  <a:lnTo>
                    <a:pt x="318566" y="437197"/>
                  </a:lnTo>
                  <a:lnTo>
                    <a:pt x="316534" y="397751"/>
                  </a:lnTo>
                  <a:lnTo>
                    <a:pt x="305981" y="365658"/>
                  </a:lnTo>
                  <a:lnTo>
                    <a:pt x="289560" y="339077"/>
                  </a:lnTo>
                  <a:lnTo>
                    <a:pt x="269963" y="316204"/>
                  </a:lnTo>
                  <a:lnTo>
                    <a:pt x="277698" y="308419"/>
                  </a:lnTo>
                  <a:lnTo>
                    <a:pt x="295630" y="284568"/>
                  </a:lnTo>
                  <a:lnTo>
                    <a:pt x="315849" y="243992"/>
                  </a:lnTo>
                  <a:lnTo>
                    <a:pt x="330479" y="186004"/>
                  </a:lnTo>
                  <a:lnTo>
                    <a:pt x="342392" y="147726"/>
                  </a:lnTo>
                  <a:lnTo>
                    <a:pt x="366382" y="109321"/>
                  </a:lnTo>
                  <a:lnTo>
                    <a:pt x="400202" y="73964"/>
                  </a:lnTo>
                  <a:lnTo>
                    <a:pt x="441540" y="44831"/>
                  </a:lnTo>
                  <a:lnTo>
                    <a:pt x="488137" y="25120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1271" y="816863"/>
              <a:ext cx="2340863" cy="19811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4359" y="1011936"/>
              <a:ext cx="1688591" cy="164591"/>
            </a:xfrm>
            <a:prstGeom prst="rect">
              <a:avLst/>
            </a:prstGeom>
          </p:spPr>
        </p:pic>
      </p:grpSp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168992" y="3017870"/>
            <a:ext cx="5089250" cy="424815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2612134" y="2580253"/>
            <a:ext cx="9730592" cy="7375096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n-US" sz="3150" spc="120" dirty="0">
                <a:solidFill>
                  <a:srgbClr val="002A6A"/>
                </a:solidFill>
                <a:latin typeface="Lucida Sans Unicode"/>
                <a:cs typeface="Lucida Sans Unicode"/>
              </a:rPr>
              <a:t>Ahmed</a:t>
            </a:r>
            <a:r>
              <a:rPr lang="en-US" sz="3150" spc="-1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60" dirty="0">
                <a:solidFill>
                  <a:srgbClr val="002A6A"/>
                </a:solidFill>
                <a:latin typeface="Lucida Sans Unicode"/>
                <a:cs typeface="Lucida Sans Unicode"/>
              </a:rPr>
              <a:t>Mohamed</a:t>
            </a:r>
            <a:r>
              <a:rPr lang="en-US" sz="3150" spc="-1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25" dirty="0">
                <a:solidFill>
                  <a:srgbClr val="002A6A"/>
                </a:solidFill>
                <a:latin typeface="Lucida Sans Unicode"/>
                <a:cs typeface="Lucida Sans Unicode"/>
              </a:rPr>
              <a:t>Rashed</a:t>
            </a:r>
            <a:r>
              <a:rPr lang="en-US" sz="3150" spc="-1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-1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AbdEllatief</a:t>
            </a:r>
            <a:endParaRPr lang="en-US" sz="3150" spc="45" dirty="0">
              <a:solidFill>
                <a:srgbClr val="002A6A"/>
              </a:solidFill>
              <a:latin typeface="Lucida Sans Unicode"/>
              <a:cs typeface="Lucida Sans Unicode"/>
            </a:endParaRP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n-US" sz="3150" spc="45" dirty="0">
                <a:solidFill>
                  <a:srgbClr val="002A6A"/>
                </a:solidFill>
                <a:latin typeface="Lucida Sans Unicode"/>
                <a:cs typeface="Lucida Sans Unicode"/>
              </a:rPr>
              <a:t>Doaa</a:t>
            </a:r>
            <a:r>
              <a:rPr lang="en-US" sz="3150" spc="120" dirty="0">
                <a:solidFill>
                  <a:srgbClr val="0070C0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55" dirty="0">
                <a:solidFill>
                  <a:srgbClr val="002A6A"/>
                </a:solidFill>
                <a:latin typeface="Lucida Sans Unicode"/>
                <a:cs typeface="Lucida Sans Unicode"/>
              </a:rPr>
              <a:t>Medhat Fathy Abdelatty</a:t>
            </a: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sz="3150" spc="45" dirty="0">
                <a:solidFill>
                  <a:srgbClr val="002A6A"/>
                </a:solidFill>
                <a:latin typeface="Lucida Sans Unicode"/>
                <a:cs typeface="Lucida Sans Unicode"/>
              </a:rPr>
              <a:t>Elbasiouny</a:t>
            </a:r>
            <a:r>
              <a:rPr sz="315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3150" dirty="0">
                <a:solidFill>
                  <a:srgbClr val="002A6A"/>
                </a:solidFill>
                <a:latin typeface="Lucida Sans Unicode"/>
                <a:cs typeface="Lucida Sans Unicode"/>
              </a:rPr>
              <a:t>Shipl</a:t>
            </a:r>
            <a:r>
              <a:rPr sz="315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3150" spc="45" dirty="0">
                <a:solidFill>
                  <a:srgbClr val="002A6A"/>
                </a:solidFill>
                <a:latin typeface="Lucida Sans Unicode"/>
                <a:cs typeface="Lucida Sans Unicode"/>
              </a:rPr>
              <a:t>Elbasiouny</a:t>
            </a:r>
            <a:r>
              <a:rPr sz="315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3150" spc="150" dirty="0">
                <a:solidFill>
                  <a:srgbClr val="002A6A"/>
                </a:solidFill>
                <a:latin typeface="Lucida Sans Unicode"/>
                <a:cs typeface="Lucida Sans Unicode"/>
              </a:rPr>
              <a:t>Mohamed</a:t>
            </a:r>
            <a:endParaRPr lang="en-US" sz="3150" spc="150" dirty="0">
              <a:solidFill>
                <a:srgbClr val="002A6A"/>
              </a:solidFill>
              <a:latin typeface="Lucida Sans Unicode"/>
              <a:cs typeface="Lucida Sans Unicode"/>
            </a:endParaRP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n-US" sz="3150" spc="140" dirty="0">
                <a:solidFill>
                  <a:srgbClr val="002A6A"/>
                </a:solidFill>
                <a:latin typeface="Lucida Sans Unicode"/>
                <a:cs typeface="Lucida Sans Unicode"/>
              </a:rPr>
              <a:t>Mahmoud</a:t>
            </a:r>
            <a:r>
              <a:rPr lang="en-US" sz="3150" spc="-1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55" dirty="0">
                <a:solidFill>
                  <a:srgbClr val="002A6A"/>
                </a:solidFill>
                <a:latin typeface="Lucida Sans Unicode"/>
                <a:cs typeface="Lucida Sans Unicode"/>
              </a:rPr>
              <a:t>Shalaby</a:t>
            </a:r>
            <a:r>
              <a:rPr lang="en-US" sz="315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Elsayed</a:t>
            </a:r>
            <a:r>
              <a:rPr lang="en-US" sz="315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4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Elrefaey</a:t>
            </a:r>
            <a:endParaRPr lang="en-US" sz="3150" spc="40" dirty="0">
              <a:solidFill>
                <a:srgbClr val="002A6A"/>
              </a:solidFill>
              <a:latin typeface="Lucida Sans Unicode"/>
              <a:cs typeface="Lucida Sans Unicode"/>
            </a:endParaRP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s-ES" sz="3150" spc="125" dirty="0">
                <a:solidFill>
                  <a:srgbClr val="002A6A"/>
                </a:solidFill>
                <a:latin typeface="Lucida Sans Unicode"/>
                <a:cs typeface="Lucida Sans Unicode"/>
              </a:rPr>
              <a:t>Lamia</a:t>
            </a:r>
            <a:r>
              <a:rPr lang="es-ES" sz="3150" spc="-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160" dirty="0">
                <a:solidFill>
                  <a:srgbClr val="002A6A"/>
                </a:solidFill>
                <a:latin typeface="Lucida Sans Unicode"/>
                <a:cs typeface="Lucida Sans Unicode"/>
              </a:rPr>
              <a:t>Mohamed</a:t>
            </a:r>
            <a:r>
              <a:rPr lang="es-ES" sz="3150" spc="-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65" dirty="0">
                <a:solidFill>
                  <a:srgbClr val="002A6A"/>
                </a:solidFill>
                <a:latin typeface="Lucida Sans Unicode"/>
                <a:cs typeface="Lucida Sans Unicode"/>
              </a:rPr>
              <a:t>Abd</a:t>
            </a:r>
            <a:r>
              <a:rPr lang="es-ES" sz="3150" spc="-1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-125" dirty="0">
                <a:solidFill>
                  <a:srgbClr val="002A6A"/>
                </a:solidFill>
                <a:latin typeface="Lucida Sans Unicode"/>
                <a:cs typeface="Lucida Sans Unicode"/>
              </a:rPr>
              <a:t>El</a:t>
            </a:r>
            <a:r>
              <a:rPr lang="es-ES" sz="3150" spc="-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Aty</a:t>
            </a:r>
            <a:r>
              <a:rPr lang="es-ES" sz="3150" spc="-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110" dirty="0">
                <a:solidFill>
                  <a:srgbClr val="002A6A"/>
                </a:solidFill>
                <a:latin typeface="Lucida Sans Unicode"/>
                <a:cs typeface="Lucida Sans Unicode"/>
              </a:rPr>
              <a:t>Ahmed</a:t>
            </a:r>
            <a:endParaRPr lang="es-ES" sz="3150" dirty="0">
              <a:latin typeface="Lucida Sans Unicode"/>
              <a:cs typeface="Lucida Sans Unicode"/>
            </a:endParaRP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n-US" sz="3150" spc="135" dirty="0">
                <a:solidFill>
                  <a:srgbClr val="002A6A"/>
                </a:solidFill>
                <a:latin typeface="Lucida Sans Unicode"/>
                <a:cs typeface="Lucida Sans Unicode"/>
              </a:rPr>
              <a:t>Hagar</a:t>
            </a:r>
            <a:r>
              <a:rPr lang="en-US" sz="315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60" dirty="0">
                <a:solidFill>
                  <a:srgbClr val="002A6A"/>
                </a:solidFill>
                <a:latin typeface="Lucida Sans Unicode"/>
                <a:cs typeface="Lucida Sans Unicode"/>
              </a:rPr>
              <a:t>Mohamed</a:t>
            </a:r>
            <a:r>
              <a:rPr lang="en-US" sz="315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6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Mohamed</a:t>
            </a:r>
            <a:r>
              <a:rPr lang="en-US" sz="315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n-US" sz="3150" spc="13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balabel</a:t>
            </a:r>
            <a:endParaRPr lang="en-US" sz="3150" spc="130" dirty="0">
              <a:solidFill>
                <a:srgbClr val="002A6A"/>
              </a:solidFill>
              <a:latin typeface="Lucida Sans Unicode"/>
              <a:cs typeface="Lucida Sans Unicode"/>
            </a:endParaRPr>
          </a:p>
          <a:p>
            <a:pPr marL="457835" indent="-457200">
              <a:lnSpc>
                <a:spcPct val="2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r>
              <a:rPr lang="es-ES" sz="3150" spc="55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Yousra</a:t>
            </a:r>
            <a:r>
              <a:rPr lang="es-ES" sz="3150" spc="-1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15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Awad</a:t>
            </a:r>
            <a:r>
              <a:rPr lang="es-ES" sz="3150" spc="-1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65" dirty="0">
                <a:solidFill>
                  <a:srgbClr val="002A6A"/>
                </a:solidFill>
                <a:latin typeface="Lucida Sans Unicode"/>
                <a:cs typeface="Lucida Sans Unicode"/>
              </a:rPr>
              <a:t>Abd</a:t>
            </a:r>
            <a:r>
              <a:rPr lang="es-ES" sz="3150" spc="-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-125" dirty="0">
                <a:solidFill>
                  <a:srgbClr val="002A6A"/>
                </a:solidFill>
                <a:latin typeface="Lucida Sans Unicode"/>
                <a:cs typeface="Lucida Sans Unicode"/>
              </a:rPr>
              <a:t>El</a:t>
            </a:r>
            <a:r>
              <a:rPr lang="es-ES" sz="3150" spc="-1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lang="es-ES" sz="3150" spc="-20" dirty="0" err="1">
                <a:solidFill>
                  <a:srgbClr val="002A6A"/>
                </a:solidFill>
                <a:latin typeface="Lucida Sans Unicode"/>
                <a:cs typeface="Lucida Sans Unicode"/>
              </a:rPr>
              <a:t>Aziz</a:t>
            </a:r>
            <a:endParaRPr lang="en-US" sz="3150" dirty="0">
              <a:latin typeface="Lucida Sans Unicode"/>
              <a:cs typeface="Lucida Sans Unicode"/>
            </a:endParaRPr>
          </a:p>
          <a:p>
            <a:pPr marL="457835" indent="-457200">
              <a:lnSpc>
                <a:spcPct val="100000"/>
              </a:lnSpc>
              <a:spcBef>
                <a:spcPts val="110"/>
              </a:spcBef>
              <a:buSzPct val="84126"/>
              <a:buFontTx/>
              <a:buChar char="-"/>
              <a:tabLst>
                <a:tab pos="332740" algn="l"/>
              </a:tabLst>
            </a:pPr>
            <a:endParaRPr sz="3150" dirty="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2952428" y="1075796"/>
            <a:ext cx="10611172" cy="112338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7200" dirty="0"/>
              <a:t>MEET THE TEAM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A865-A58E-4B25-37E0-4D6B4B4C3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333" y="800100"/>
            <a:ext cx="10446650" cy="2215991"/>
          </a:xfrm>
        </p:spPr>
        <p:txBody>
          <a:bodyPr/>
          <a:lstStyle/>
          <a:p>
            <a:r>
              <a:rPr lang="en-US" sz="7200" dirty="0"/>
              <a:t>INTRODUCTION: CHAOS!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05DFDB-C6C4-D5C0-9E54-DE263D724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618" y="2400300"/>
            <a:ext cx="4593773" cy="45937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2EA2F0-15B8-C0A2-17C8-289D37CC19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78" y="5866199"/>
            <a:ext cx="3620701" cy="36207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91BB61-D5BE-33BF-AB1B-9FA04F61EED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282" y="5866199"/>
            <a:ext cx="3620701" cy="36207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1E6E91-46F2-8705-594E-EE3C863D251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761" y="2875235"/>
            <a:ext cx="3992656" cy="39926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55F39B-47CA-552D-AADB-E4DFFEDF65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44" y="2875235"/>
            <a:ext cx="3916455" cy="391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2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607966"/>
            <a:ext cx="18288635" cy="1679575"/>
            <a:chOff x="0" y="8607966"/>
            <a:chExt cx="18288635" cy="1679575"/>
          </a:xfrm>
        </p:grpSpPr>
        <p:sp>
          <p:nvSpPr>
            <p:cNvPr id="3" name="object 3"/>
            <p:cNvSpPr/>
            <p:nvPr/>
          </p:nvSpPr>
          <p:spPr>
            <a:xfrm>
              <a:off x="0" y="9928546"/>
              <a:ext cx="18288635" cy="358775"/>
            </a:xfrm>
            <a:custGeom>
              <a:avLst/>
              <a:gdLst/>
              <a:ahLst/>
              <a:cxnLst/>
              <a:rect l="l" t="t" r="r" b="b"/>
              <a:pathLst>
                <a:path w="18288635" h="358775">
                  <a:moveTo>
                    <a:pt x="18288155" y="358454"/>
                  </a:moveTo>
                  <a:lnTo>
                    <a:pt x="0" y="358454"/>
                  </a:lnTo>
                  <a:lnTo>
                    <a:pt x="0" y="0"/>
                  </a:lnTo>
                  <a:lnTo>
                    <a:pt x="18288155" y="0"/>
                  </a:lnTo>
                  <a:lnTo>
                    <a:pt x="18288155" y="35845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9819853"/>
              <a:ext cx="16711294" cy="47625"/>
            </a:xfrm>
            <a:custGeom>
              <a:avLst/>
              <a:gdLst/>
              <a:ahLst/>
              <a:cxnLst/>
              <a:rect l="l" t="t" r="r" b="b"/>
              <a:pathLst>
                <a:path w="16711294" h="47625">
                  <a:moveTo>
                    <a:pt x="16710949" y="47624"/>
                  </a:moveTo>
                  <a:lnTo>
                    <a:pt x="0" y="47624"/>
                  </a:lnTo>
                  <a:lnTo>
                    <a:pt x="0" y="0"/>
                  </a:lnTo>
                  <a:lnTo>
                    <a:pt x="16710949" y="0"/>
                  </a:lnTo>
                  <a:lnTo>
                    <a:pt x="16710949" y="4762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6101362" y="3656946"/>
            <a:ext cx="6085205" cy="4192904"/>
            <a:chOff x="6101362" y="3656946"/>
            <a:chExt cx="6085205" cy="4192904"/>
          </a:xfrm>
        </p:grpSpPr>
        <p:sp>
          <p:nvSpPr>
            <p:cNvPr id="13" name="object 13"/>
            <p:cNvSpPr/>
            <p:nvPr/>
          </p:nvSpPr>
          <p:spPr>
            <a:xfrm>
              <a:off x="6101359" y="3656951"/>
              <a:ext cx="3297554" cy="4192904"/>
            </a:xfrm>
            <a:custGeom>
              <a:avLst/>
              <a:gdLst/>
              <a:ahLst/>
              <a:cxnLst/>
              <a:rect l="l" t="t" r="r" b="b"/>
              <a:pathLst>
                <a:path w="3297554" h="4192904">
                  <a:moveTo>
                    <a:pt x="3002267" y="933437"/>
                  </a:moveTo>
                  <a:lnTo>
                    <a:pt x="2607741" y="500202"/>
                  </a:lnTo>
                  <a:lnTo>
                    <a:pt x="2187435" y="211264"/>
                  </a:lnTo>
                  <a:lnTo>
                    <a:pt x="1853209" y="50050"/>
                  </a:lnTo>
                  <a:lnTo>
                    <a:pt x="1716938" y="0"/>
                  </a:lnTo>
                  <a:lnTo>
                    <a:pt x="1754797" y="17983"/>
                  </a:lnTo>
                  <a:lnTo>
                    <a:pt x="1793163" y="37084"/>
                  </a:lnTo>
                  <a:lnTo>
                    <a:pt x="1831987" y="57302"/>
                  </a:lnTo>
                  <a:lnTo>
                    <a:pt x="1871205" y="78600"/>
                  </a:lnTo>
                  <a:lnTo>
                    <a:pt x="1910778" y="100965"/>
                  </a:lnTo>
                  <a:lnTo>
                    <a:pt x="1950618" y="124371"/>
                  </a:lnTo>
                  <a:lnTo>
                    <a:pt x="1990699" y="148793"/>
                  </a:lnTo>
                  <a:lnTo>
                    <a:pt x="2030933" y="174231"/>
                  </a:lnTo>
                  <a:lnTo>
                    <a:pt x="2071281" y="200634"/>
                  </a:lnTo>
                  <a:lnTo>
                    <a:pt x="2111679" y="228003"/>
                  </a:lnTo>
                  <a:lnTo>
                    <a:pt x="2152065" y="256311"/>
                  </a:lnTo>
                  <a:lnTo>
                    <a:pt x="2192388" y="285534"/>
                  </a:lnTo>
                  <a:lnTo>
                    <a:pt x="2232583" y="315645"/>
                  </a:lnTo>
                  <a:lnTo>
                    <a:pt x="2272601" y="346633"/>
                  </a:lnTo>
                  <a:lnTo>
                    <a:pt x="2312365" y="378472"/>
                  </a:lnTo>
                  <a:lnTo>
                    <a:pt x="2351849" y="411149"/>
                  </a:lnTo>
                  <a:lnTo>
                    <a:pt x="2390965" y="444639"/>
                  </a:lnTo>
                  <a:lnTo>
                    <a:pt x="2429662" y="478904"/>
                  </a:lnTo>
                  <a:lnTo>
                    <a:pt x="2467889" y="513943"/>
                  </a:lnTo>
                  <a:lnTo>
                    <a:pt x="2505583" y="549732"/>
                  </a:lnTo>
                  <a:lnTo>
                    <a:pt x="2542692" y="586257"/>
                  </a:lnTo>
                  <a:lnTo>
                    <a:pt x="2579154" y="623468"/>
                  </a:lnTo>
                  <a:lnTo>
                    <a:pt x="2614904" y="661377"/>
                  </a:lnTo>
                  <a:lnTo>
                    <a:pt x="2649893" y="699935"/>
                  </a:lnTo>
                  <a:lnTo>
                    <a:pt x="2684056" y="739140"/>
                  </a:lnTo>
                  <a:lnTo>
                    <a:pt x="2717330" y="778967"/>
                  </a:lnTo>
                  <a:lnTo>
                    <a:pt x="2749677" y="819391"/>
                  </a:lnTo>
                  <a:lnTo>
                    <a:pt x="2781020" y="860399"/>
                  </a:lnTo>
                  <a:lnTo>
                    <a:pt x="2811310" y="901954"/>
                  </a:lnTo>
                  <a:lnTo>
                    <a:pt x="2840494" y="944041"/>
                  </a:lnTo>
                  <a:lnTo>
                    <a:pt x="2868498" y="986650"/>
                  </a:lnTo>
                  <a:lnTo>
                    <a:pt x="2895269" y="1029754"/>
                  </a:lnTo>
                  <a:lnTo>
                    <a:pt x="2920758" y="1073327"/>
                  </a:lnTo>
                  <a:lnTo>
                    <a:pt x="2940189" y="1037323"/>
                  </a:lnTo>
                  <a:lnTo>
                    <a:pt x="2960268" y="1002004"/>
                  </a:lnTo>
                  <a:lnTo>
                    <a:pt x="2980969" y="967371"/>
                  </a:lnTo>
                  <a:lnTo>
                    <a:pt x="3002267" y="933437"/>
                  </a:lnTo>
                  <a:close/>
                </a:path>
                <a:path w="3297554" h="4192904">
                  <a:moveTo>
                    <a:pt x="3297085" y="1840522"/>
                  </a:moveTo>
                  <a:lnTo>
                    <a:pt x="3296031" y="1790179"/>
                  </a:lnTo>
                  <a:lnTo>
                    <a:pt x="3293059" y="1739049"/>
                  </a:lnTo>
                  <a:lnTo>
                    <a:pt x="3288093" y="1687144"/>
                  </a:lnTo>
                  <a:lnTo>
                    <a:pt x="3281083" y="1634464"/>
                  </a:lnTo>
                  <a:lnTo>
                    <a:pt x="3271964" y="1580997"/>
                  </a:lnTo>
                  <a:lnTo>
                    <a:pt x="3260674" y="1526755"/>
                  </a:lnTo>
                  <a:lnTo>
                    <a:pt x="3247161" y="1471739"/>
                  </a:lnTo>
                  <a:lnTo>
                    <a:pt x="3231375" y="1415935"/>
                  </a:lnTo>
                  <a:lnTo>
                    <a:pt x="3213227" y="1359369"/>
                  </a:lnTo>
                  <a:lnTo>
                    <a:pt x="3192691" y="1302029"/>
                  </a:lnTo>
                  <a:lnTo>
                    <a:pt x="3169678" y="1243914"/>
                  </a:lnTo>
                  <a:lnTo>
                    <a:pt x="3161525" y="1224610"/>
                  </a:lnTo>
                  <a:lnTo>
                    <a:pt x="3141091" y="1270914"/>
                  </a:lnTo>
                  <a:lnTo>
                    <a:pt x="3122384" y="1317688"/>
                  </a:lnTo>
                  <a:lnTo>
                    <a:pt x="3105480" y="1364907"/>
                  </a:lnTo>
                  <a:lnTo>
                    <a:pt x="3090443" y="1412557"/>
                  </a:lnTo>
                  <a:lnTo>
                    <a:pt x="3077324" y="1460588"/>
                  </a:lnTo>
                  <a:lnTo>
                    <a:pt x="3085693" y="1498028"/>
                  </a:lnTo>
                  <a:lnTo>
                    <a:pt x="3092869" y="1535620"/>
                  </a:lnTo>
                  <a:lnTo>
                    <a:pt x="3098812" y="1573377"/>
                  </a:lnTo>
                  <a:lnTo>
                    <a:pt x="3103499" y="1611261"/>
                  </a:lnTo>
                  <a:lnTo>
                    <a:pt x="3106890" y="1649285"/>
                  </a:lnTo>
                  <a:lnTo>
                    <a:pt x="3108972" y="1687423"/>
                  </a:lnTo>
                  <a:lnTo>
                    <a:pt x="3109709" y="1725663"/>
                  </a:lnTo>
                  <a:lnTo>
                    <a:pt x="3109061" y="1764004"/>
                  </a:lnTo>
                  <a:lnTo>
                    <a:pt x="3107004" y="1802422"/>
                  </a:lnTo>
                  <a:lnTo>
                    <a:pt x="3103524" y="1840928"/>
                  </a:lnTo>
                  <a:lnTo>
                    <a:pt x="3098571" y="1879498"/>
                  </a:lnTo>
                  <a:lnTo>
                    <a:pt x="3092119" y="1918119"/>
                  </a:lnTo>
                  <a:lnTo>
                    <a:pt x="3084157" y="1956777"/>
                  </a:lnTo>
                  <a:lnTo>
                    <a:pt x="3074632" y="1995474"/>
                  </a:lnTo>
                  <a:lnTo>
                    <a:pt x="3063519" y="2034197"/>
                  </a:lnTo>
                  <a:lnTo>
                    <a:pt x="3050806" y="2072919"/>
                  </a:lnTo>
                  <a:lnTo>
                    <a:pt x="3036443" y="2111654"/>
                  </a:lnTo>
                  <a:lnTo>
                    <a:pt x="3020415" y="2150376"/>
                  </a:lnTo>
                  <a:lnTo>
                    <a:pt x="3002673" y="2189073"/>
                  </a:lnTo>
                  <a:lnTo>
                    <a:pt x="2983217" y="2227732"/>
                  </a:lnTo>
                  <a:lnTo>
                    <a:pt x="2961995" y="2266353"/>
                  </a:lnTo>
                  <a:lnTo>
                    <a:pt x="2938983" y="2304923"/>
                  </a:lnTo>
                  <a:lnTo>
                    <a:pt x="2914154" y="2343429"/>
                  </a:lnTo>
                  <a:lnTo>
                    <a:pt x="2887472" y="2381872"/>
                  </a:lnTo>
                  <a:lnTo>
                    <a:pt x="2858922" y="2420213"/>
                  </a:lnTo>
                  <a:lnTo>
                    <a:pt x="2828455" y="2458466"/>
                  </a:lnTo>
                  <a:lnTo>
                    <a:pt x="2796057" y="2496604"/>
                  </a:lnTo>
                  <a:lnTo>
                    <a:pt x="2761691" y="2534628"/>
                  </a:lnTo>
                  <a:lnTo>
                    <a:pt x="2725331" y="2572524"/>
                  </a:lnTo>
                  <a:lnTo>
                    <a:pt x="2686951" y="2610294"/>
                  </a:lnTo>
                  <a:lnTo>
                    <a:pt x="2646515" y="2647899"/>
                  </a:lnTo>
                  <a:lnTo>
                    <a:pt x="2603995" y="2685351"/>
                  </a:lnTo>
                  <a:lnTo>
                    <a:pt x="2559354" y="2722626"/>
                  </a:lnTo>
                  <a:lnTo>
                    <a:pt x="2512580" y="2759722"/>
                  </a:lnTo>
                  <a:lnTo>
                    <a:pt x="2463622" y="2796616"/>
                  </a:lnTo>
                  <a:lnTo>
                    <a:pt x="2412479" y="2833319"/>
                  </a:lnTo>
                  <a:lnTo>
                    <a:pt x="2359088" y="2869806"/>
                  </a:lnTo>
                  <a:lnTo>
                    <a:pt x="2303449" y="2906064"/>
                  </a:lnTo>
                  <a:lnTo>
                    <a:pt x="2245512" y="2942094"/>
                  </a:lnTo>
                  <a:lnTo>
                    <a:pt x="2185263" y="2977870"/>
                  </a:lnTo>
                  <a:lnTo>
                    <a:pt x="1861985" y="3220085"/>
                  </a:lnTo>
                  <a:lnTo>
                    <a:pt x="1689989" y="3439972"/>
                  </a:lnTo>
                  <a:lnTo>
                    <a:pt x="1621688" y="3599675"/>
                  </a:lnTo>
                  <a:lnTo>
                    <a:pt x="1609496" y="3661321"/>
                  </a:lnTo>
                  <a:lnTo>
                    <a:pt x="1531924" y="3513264"/>
                  </a:lnTo>
                  <a:lnTo>
                    <a:pt x="1399908" y="3154832"/>
                  </a:lnTo>
                  <a:lnTo>
                    <a:pt x="1364462" y="2714650"/>
                  </a:lnTo>
                  <a:lnTo>
                    <a:pt x="1576603" y="2321293"/>
                  </a:lnTo>
                  <a:lnTo>
                    <a:pt x="1809127" y="2165324"/>
                  </a:lnTo>
                  <a:lnTo>
                    <a:pt x="2041156" y="2058898"/>
                  </a:lnTo>
                  <a:lnTo>
                    <a:pt x="2219426" y="1998002"/>
                  </a:lnTo>
                  <a:lnTo>
                    <a:pt x="2290673" y="1978596"/>
                  </a:lnTo>
                  <a:lnTo>
                    <a:pt x="2215997" y="1990128"/>
                  </a:lnTo>
                  <a:lnTo>
                    <a:pt x="2142109" y="2000948"/>
                  </a:lnTo>
                  <a:lnTo>
                    <a:pt x="2069249" y="2009762"/>
                  </a:lnTo>
                  <a:lnTo>
                    <a:pt x="1997659" y="2015274"/>
                  </a:lnTo>
                  <a:lnTo>
                    <a:pt x="1962416" y="2016379"/>
                  </a:lnTo>
                  <a:lnTo>
                    <a:pt x="1927580" y="2016175"/>
                  </a:lnTo>
                  <a:lnTo>
                    <a:pt x="1859241" y="2011159"/>
                  </a:lnTo>
                  <a:lnTo>
                    <a:pt x="1792909" y="1998929"/>
                  </a:lnTo>
                  <a:lnTo>
                    <a:pt x="1728812" y="1978190"/>
                  </a:lnTo>
                  <a:lnTo>
                    <a:pt x="1667179" y="1947633"/>
                  </a:lnTo>
                  <a:lnTo>
                    <a:pt x="1608277" y="1905952"/>
                  </a:lnTo>
                  <a:lnTo>
                    <a:pt x="1552321" y="1851863"/>
                  </a:lnTo>
                  <a:lnTo>
                    <a:pt x="1525536" y="1819744"/>
                  </a:lnTo>
                  <a:lnTo>
                    <a:pt x="1499577" y="1784045"/>
                  </a:lnTo>
                  <a:lnTo>
                    <a:pt x="1474482" y="1744586"/>
                  </a:lnTo>
                  <a:lnTo>
                    <a:pt x="1450263" y="1701203"/>
                  </a:lnTo>
                  <a:lnTo>
                    <a:pt x="1426984" y="1653743"/>
                  </a:lnTo>
                  <a:lnTo>
                    <a:pt x="1404645" y="1602041"/>
                  </a:lnTo>
                  <a:lnTo>
                    <a:pt x="1383284" y="1545932"/>
                  </a:lnTo>
                  <a:lnTo>
                    <a:pt x="1362938" y="1485252"/>
                  </a:lnTo>
                  <a:lnTo>
                    <a:pt x="1343634" y="1419834"/>
                  </a:lnTo>
                  <a:lnTo>
                    <a:pt x="1325410" y="1349527"/>
                  </a:lnTo>
                  <a:lnTo>
                    <a:pt x="1308277" y="1274165"/>
                  </a:lnTo>
                  <a:lnTo>
                    <a:pt x="1110208" y="750798"/>
                  </a:lnTo>
                  <a:lnTo>
                    <a:pt x="852195" y="435368"/>
                  </a:lnTo>
                  <a:lnTo>
                    <a:pt x="628357" y="280695"/>
                  </a:lnTo>
                  <a:lnTo>
                    <a:pt x="532828" y="239623"/>
                  </a:lnTo>
                  <a:lnTo>
                    <a:pt x="599884" y="232803"/>
                  </a:lnTo>
                  <a:lnTo>
                    <a:pt x="665734" y="227736"/>
                  </a:lnTo>
                  <a:lnTo>
                    <a:pt x="730389" y="224396"/>
                  </a:lnTo>
                  <a:lnTo>
                    <a:pt x="793851" y="222719"/>
                  </a:lnTo>
                  <a:lnTo>
                    <a:pt x="856145" y="222681"/>
                  </a:lnTo>
                  <a:lnTo>
                    <a:pt x="917270" y="224243"/>
                  </a:lnTo>
                  <a:lnTo>
                    <a:pt x="977239" y="227342"/>
                  </a:lnTo>
                  <a:lnTo>
                    <a:pt x="1036053" y="231965"/>
                  </a:lnTo>
                  <a:lnTo>
                    <a:pt x="1093736" y="238048"/>
                  </a:lnTo>
                  <a:lnTo>
                    <a:pt x="1150289" y="245567"/>
                  </a:lnTo>
                  <a:lnTo>
                    <a:pt x="1205738" y="254469"/>
                  </a:lnTo>
                  <a:lnTo>
                    <a:pt x="1260068" y="264731"/>
                  </a:lnTo>
                  <a:lnTo>
                    <a:pt x="1313294" y="276288"/>
                  </a:lnTo>
                  <a:lnTo>
                    <a:pt x="1365427" y="289102"/>
                  </a:lnTo>
                  <a:lnTo>
                    <a:pt x="1416494" y="303149"/>
                  </a:lnTo>
                  <a:lnTo>
                    <a:pt x="1466481" y="318376"/>
                  </a:lnTo>
                  <a:lnTo>
                    <a:pt x="1515414" y="334746"/>
                  </a:lnTo>
                  <a:lnTo>
                    <a:pt x="1563293" y="352221"/>
                  </a:lnTo>
                  <a:lnTo>
                    <a:pt x="1610131" y="370751"/>
                  </a:lnTo>
                  <a:lnTo>
                    <a:pt x="1655940" y="390296"/>
                  </a:lnTo>
                  <a:lnTo>
                    <a:pt x="1700733" y="410819"/>
                  </a:lnTo>
                  <a:lnTo>
                    <a:pt x="1744497" y="432282"/>
                  </a:lnTo>
                  <a:lnTo>
                    <a:pt x="1787271" y="454647"/>
                  </a:lnTo>
                  <a:lnTo>
                    <a:pt x="1829054" y="477850"/>
                  </a:lnTo>
                  <a:lnTo>
                    <a:pt x="1869846" y="501878"/>
                  </a:lnTo>
                  <a:lnTo>
                    <a:pt x="1909660" y="526681"/>
                  </a:lnTo>
                  <a:lnTo>
                    <a:pt x="1948522" y="552208"/>
                  </a:lnTo>
                  <a:lnTo>
                    <a:pt x="1986419" y="578421"/>
                  </a:lnTo>
                  <a:lnTo>
                    <a:pt x="2023389" y="605282"/>
                  </a:lnTo>
                  <a:lnTo>
                    <a:pt x="2059406" y="632764"/>
                  </a:lnTo>
                  <a:lnTo>
                    <a:pt x="2094496" y="660806"/>
                  </a:lnTo>
                  <a:lnTo>
                    <a:pt x="2128685" y="689368"/>
                  </a:lnTo>
                  <a:lnTo>
                    <a:pt x="2161959" y="718413"/>
                  </a:lnTo>
                  <a:lnTo>
                    <a:pt x="2194331" y="747915"/>
                  </a:lnTo>
                  <a:lnTo>
                    <a:pt x="2225827" y="777811"/>
                  </a:lnTo>
                  <a:lnTo>
                    <a:pt x="2256447" y="808075"/>
                  </a:lnTo>
                  <a:lnTo>
                    <a:pt x="2286190" y="838644"/>
                  </a:lnTo>
                  <a:lnTo>
                    <a:pt x="2315083" y="869505"/>
                  </a:lnTo>
                  <a:lnTo>
                    <a:pt x="2343112" y="900607"/>
                  </a:lnTo>
                  <a:lnTo>
                    <a:pt x="2370315" y="931900"/>
                  </a:lnTo>
                  <a:lnTo>
                    <a:pt x="2396693" y="963358"/>
                  </a:lnTo>
                  <a:lnTo>
                    <a:pt x="2422245" y="994918"/>
                  </a:lnTo>
                  <a:lnTo>
                    <a:pt x="2446985" y="1026553"/>
                  </a:lnTo>
                  <a:lnTo>
                    <a:pt x="2470924" y="1058227"/>
                  </a:lnTo>
                  <a:lnTo>
                    <a:pt x="2494076" y="1089901"/>
                  </a:lnTo>
                  <a:lnTo>
                    <a:pt x="2516454" y="1121511"/>
                  </a:lnTo>
                  <a:lnTo>
                    <a:pt x="2538044" y="1153045"/>
                  </a:lnTo>
                  <a:lnTo>
                    <a:pt x="2578976" y="1215656"/>
                  </a:lnTo>
                  <a:lnTo>
                    <a:pt x="2616924" y="1277429"/>
                  </a:lnTo>
                  <a:lnTo>
                    <a:pt x="2651988" y="1338008"/>
                  </a:lnTo>
                  <a:lnTo>
                    <a:pt x="2684234" y="1397088"/>
                  </a:lnTo>
                  <a:lnTo>
                    <a:pt x="2713736" y="1454327"/>
                  </a:lnTo>
                  <a:lnTo>
                    <a:pt x="2740583" y="1509395"/>
                  </a:lnTo>
                  <a:lnTo>
                    <a:pt x="2753029" y="1536014"/>
                  </a:lnTo>
                  <a:lnTo>
                    <a:pt x="2755341" y="1525346"/>
                  </a:lnTo>
                  <a:lnTo>
                    <a:pt x="2746705" y="1475460"/>
                  </a:lnTo>
                  <a:lnTo>
                    <a:pt x="2734297" y="1425803"/>
                  </a:lnTo>
                  <a:lnTo>
                    <a:pt x="2714625" y="1363510"/>
                  </a:lnTo>
                  <a:lnTo>
                    <a:pt x="2686012" y="1288961"/>
                  </a:lnTo>
                  <a:lnTo>
                    <a:pt x="2667825" y="1247203"/>
                  </a:lnTo>
                  <a:lnTo>
                    <a:pt x="2646781" y="1202537"/>
                  </a:lnTo>
                  <a:lnTo>
                    <a:pt x="2622677" y="1155014"/>
                  </a:lnTo>
                  <a:lnTo>
                    <a:pt x="2595270" y="1104658"/>
                  </a:lnTo>
                  <a:lnTo>
                    <a:pt x="2564396" y="1051547"/>
                  </a:lnTo>
                  <a:lnTo>
                    <a:pt x="2529802" y="995718"/>
                  </a:lnTo>
                  <a:lnTo>
                    <a:pt x="2491308" y="937209"/>
                  </a:lnTo>
                  <a:lnTo>
                    <a:pt x="2448699" y="876084"/>
                  </a:lnTo>
                  <a:lnTo>
                    <a:pt x="2401773" y="812393"/>
                  </a:lnTo>
                  <a:lnTo>
                    <a:pt x="2350300" y="746188"/>
                  </a:lnTo>
                  <a:lnTo>
                    <a:pt x="2294077" y="677494"/>
                  </a:lnTo>
                  <a:lnTo>
                    <a:pt x="1548853" y="137223"/>
                  </a:lnTo>
                  <a:lnTo>
                    <a:pt x="803236" y="13881"/>
                  </a:lnTo>
                  <a:lnTo>
                    <a:pt x="229527" y="95402"/>
                  </a:lnTo>
                  <a:lnTo>
                    <a:pt x="0" y="169710"/>
                  </a:lnTo>
                  <a:lnTo>
                    <a:pt x="49352" y="184937"/>
                  </a:lnTo>
                  <a:lnTo>
                    <a:pt x="98183" y="202057"/>
                  </a:lnTo>
                  <a:lnTo>
                    <a:pt x="146456" y="220967"/>
                  </a:lnTo>
                  <a:lnTo>
                    <a:pt x="194106" y="241617"/>
                  </a:lnTo>
                  <a:lnTo>
                    <a:pt x="241071" y="263918"/>
                  </a:lnTo>
                  <a:lnTo>
                    <a:pt x="287312" y="287794"/>
                  </a:lnTo>
                  <a:lnTo>
                    <a:pt x="332778" y="313169"/>
                  </a:lnTo>
                  <a:lnTo>
                    <a:pt x="377405" y="339991"/>
                  </a:lnTo>
                  <a:lnTo>
                    <a:pt x="421144" y="368160"/>
                  </a:lnTo>
                  <a:lnTo>
                    <a:pt x="463931" y="397598"/>
                  </a:lnTo>
                  <a:lnTo>
                    <a:pt x="505726" y="428256"/>
                  </a:lnTo>
                  <a:lnTo>
                    <a:pt x="546481" y="460044"/>
                  </a:lnTo>
                  <a:lnTo>
                    <a:pt x="586117" y="492887"/>
                  </a:lnTo>
                  <a:lnTo>
                    <a:pt x="624611" y="526707"/>
                  </a:lnTo>
                  <a:lnTo>
                    <a:pt x="661885" y="561428"/>
                  </a:lnTo>
                  <a:lnTo>
                    <a:pt x="697890" y="596988"/>
                  </a:lnTo>
                  <a:lnTo>
                    <a:pt x="732586" y="633310"/>
                  </a:lnTo>
                  <a:lnTo>
                    <a:pt x="765911" y="670306"/>
                  </a:lnTo>
                  <a:lnTo>
                    <a:pt x="797801" y="707910"/>
                  </a:lnTo>
                  <a:lnTo>
                    <a:pt x="828230" y="746048"/>
                  </a:lnTo>
                  <a:lnTo>
                    <a:pt x="857110" y="784644"/>
                  </a:lnTo>
                  <a:lnTo>
                    <a:pt x="884415" y="823620"/>
                  </a:lnTo>
                  <a:lnTo>
                    <a:pt x="910082" y="862901"/>
                  </a:lnTo>
                  <a:lnTo>
                    <a:pt x="934046" y="902423"/>
                  </a:lnTo>
                  <a:lnTo>
                    <a:pt x="956271" y="942098"/>
                  </a:lnTo>
                  <a:lnTo>
                    <a:pt x="976693" y="981862"/>
                  </a:lnTo>
                  <a:lnTo>
                    <a:pt x="995260" y="1021626"/>
                  </a:lnTo>
                  <a:lnTo>
                    <a:pt x="1011936" y="1061326"/>
                  </a:lnTo>
                  <a:lnTo>
                    <a:pt x="1026629" y="1100886"/>
                  </a:lnTo>
                  <a:lnTo>
                    <a:pt x="1039329" y="1140244"/>
                  </a:lnTo>
                  <a:lnTo>
                    <a:pt x="1049947" y="1179296"/>
                  </a:lnTo>
                  <a:lnTo>
                    <a:pt x="1058443" y="1217980"/>
                  </a:lnTo>
                  <a:lnTo>
                    <a:pt x="1064780" y="1256233"/>
                  </a:lnTo>
                  <a:lnTo>
                    <a:pt x="1163561" y="1647901"/>
                  </a:lnTo>
                  <a:lnTo>
                    <a:pt x="1300149" y="1921929"/>
                  </a:lnTo>
                  <a:lnTo>
                    <a:pt x="1421218" y="2082939"/>
                  </a:lnTo>
                  <a:lnTo>
                    <a:pt x="1473428" y="2135581"/>
                  </a:lnTo>
                  <a:lnTo>
                    <a:pt x="1444675" y="2166632"/>
                  </a:lnTo>
                  <a:lnTo>
                    <a:pt x="1416240" y="2198357"/>
                  </a:lnTo>
                  <a:lnTo>
                    <a:pt x="1388300" y="2230882"/>
                  </a:lnTo>
                  <a:lnTo>
                    <a:pt x="1361020" y="2264308"/>
                  </a:lnTo>
                  <a:lnTo>
                    <a:pt x="1334566" y="2298763"/>
                  </a:lnTo>
                  <a:lnTo>
                    <a:pt x="1309103" y="2334349"/>
                  </a:lnTo>
                  <a:lnTo>
                    <a:pt x="1284808" y="2371191"/>
                  </a:lnTo>
                  <a:lnTo>
                    <a:pt x="1261833" y="2409406"/>
                  </a:lnTo>
                  <a:lnTo>
                    <a:pt x="1240370" y="2449093"/>
                  </a:lnTo>
                  <a:lnTo>
                    <a:pt x="1220571" y="2490381"/>
                  </a:lnTo>
                  <a:lnTo>
                    <a:pt x="1202601" y="2533383"/>
                  </a:lnTo>
                  <a:lnTo>
                    <a:pt x="1186637" y="2578201"/>
                  </a:lnTo>
                  <a:lnTo>
                    <a:pt x="1172857" y="2624963"/>
                  </a:lnTo>
                  <a:lnTo>
                    <a:pt x="1161402" y="2673781"/>
                  </a:lnTo>
                  <a:lnTo>
                    <a:pt x="1152474" y="2724772"/>
                  </a:lnTo>
                  <a:lnTo>
                    <a:pt x="1146213" y="2778048"/>
                  </a:lnTo>
                  <a:lnTo>
                    <a:pt x="1142796" y="2833725"/>
                  </a:lnTo>
                  <a:lnTo>
                    <a:pt x="1142390" y="2891917"/>
                  </a:lnTo>
                  <a:lnTo>
                    <a:pt x="1145171" y="2952737"/>
                  </a:lnTo>
                  <a:lnTo>
                    <a:pt x="1255052" y="3370948"/>
                  </a:lnTo>
                  <a:lnTo>
                    <a:pt x="1459839" y="3772141"/>
                  </a:lnTo>
                  <a:lnTo>
                    <a:pt x="1657502" y="4073563"/>
                  </a:lnTo>
                  <a:lnTo>
                    <a:pt x="1746059" y="4192422"/>
                  </a:lnTo>
                  <a:lnTo>
                    <a:pt x="1740763" y="4146664"/>
                  </a:lnTo>
                  <a:lnTo>
                    <a:pt x="1738922" y="4101896"/>
                  </a:lnTo>
                  <a:lnTo>
                    <a:pt x="1740382" y="4058094"/>
                  </a:lnTo>
                  <a:lnTo>
                    <a:pt x="1745030" y="4015219"/>
                  </a:lnTo>
                  <a:lnTo>
                    <a:pt x="1752727" y="3973258"/>
                  </a:lnTo>
                  <a:lnTo>
                    <a:pt x="1763344" y="3932161"/>
                  </a:lnTo>
                  <a:lnTo>
                    <a:pt x="1776755" y="3891902"/>
                  </a:lnTo>
                  <a:lnTo>
                    <a:pt x="1792808" y="3852456"/>
                  </a:lnTo>
                  <a:lnTo>
                    <a:pt x="1811388" y="3813772"/>
                  </a:lnTo>
                  <a:lnTo>
                    <a:pt x="1832356" y="3775837"/>
                  </a:lnTo>
                  <a:lnTo>
                    <a:pt x="1855584" y="3738613"/>
                  </a:lnTo>
                  <a:lnTo>
                    <a:pt x="1880933" y="3702050"/>
                  </a:lnTo>
                  <a:lnTo>
                    <a:pt x="1908289" y="3666147"/>
                  </a:lnTo>
                  <a:lnTo>
                    <a:pt x="1937499" y="3630841"/>
                  </a:lnTo>
                  <a:lnTo>
                    <a:pt x="1968436" y="3596119"/>
                  </a:lnTo>
                  <a:lnTo>
                    <a:pt x="2000973" y="3561943"/>
                  </a:lnTo>
                  <a:lnTo>
                    <a:pt x="2034984" y="3528288"/>
                  </a:lnTo>
                  <a:lnTo>
                    <a:pt x="2070328" y="3495103"/>
                  </a:lnTo>
                  <a:lnTo>
                    <a:pt x="2106866" y="3462375"/>
                  </a:lnTo>
                  <a:lnTo>
                    <a:pt x="2144484" y="3430054"/>
                  </a:lnTo>
                  <a:lnTo>
                    <a:pt x="2183041" y="3398126"/>
                  </a:lnTo>
                  <a:lnTo>
                    <a:pt x="2222398" y="3366541"/>
                  </a:lnTo>
                  <a:lnTo>
                    <a:pt x="2262428" y="3335274"/>
                  </a:lnTo>
                  <a:lnTo>
                    <a:pt x="2303005" y="3304298"/>
                  </a:lnTo>
                  <a:lnTo>
                    <a:pt x="2343988" y="3273590"/>
                  </a:lnTo>
                  <a:lnTo>
                    <a:pt x="2385263" y="3243084"/>
                  </a:lnTo>
                  <a:lnTo>
                    <a:pt x="2426678" y="3212782"/>
                  </a:lnTo>
                  <a:lnTo>
                    <a:pt x="2550477" y="3122663"/>
                  </a:lnTo>
                  <a:lnTo>
                    <a:pt x="2579357" y="3101213"/>
                  </a:lnTo>
                  <a:lnTo>
                    <a:pt x="2637701" y="3055861"/>
                  </a:lnTo>
                  <a:lnTo>
                    <a:pt x="2696400" y="3007220"/>
                  </a:lnTo>
                  <a:lnTo>
                    <a:pt x="2725724" y="2981668"/>
                  </a:lnTo>
                  <a:lnTo>
                    <a:pt x="2754960" y="2955302"/>
                  </a:lnTo>
                  <a:lnTo>
                    <a:pt x="2784056" y="2928124"/>
                  </a:lnTo>
                  <a:lnTo>
                    <a:pt x="2812935" y="2900134"/>
                  </a:lnTo>
                  <a:lnTo>
                    <a:pt x="2841548" y="2871317"/>
                  </a:lnTo>
                  <a:lnTo>
                    <a:pt x="2869831" y="2841701"/>
                  </a:lnTo>
                  <a:lnTo>
                    <a:pt x="2897733" y="2811272"/>
                  </a:lnTo>
                  <a:lnTo>
                    <a:pt x="2925191" y="2780030"/>
                  </a:lnTo>
                  <a:lnTo>
                    <a:pt x="2952140" y="2747988"/>
                  </a:lnTo>
                  <a:lnTo>
                    <a:pt x="2978518" y="2715120"/>
                  </a:lnTo>
                  <a:lnTo>
                    <a:pt x="3004274" y="2681465"/>
                  </a:lnTo>
                  <a:lnTo>
                    <a:pt x="3029356" y="2646997"/>
                  </a:lnTo>
                  <a:lnTo>
                    <a:pt x="3053689" y="2611717"/>
                  </a:lnTo>
                  <a:lnTo>
                    <a:pt x="3077222" y="2575649"/>
                  </a:lnTo>
                  <a:lnTo>
                    <a:pt x="3099892" y="2538768"/>
                  </a:lnTo>
                  <a:lnTo>
                    <a:pt x="3121647" y="2501087"/>
                  </a:lnTo>
                  <a:lnTo>
                    <a:pt x="3142411" y="2462606"/>
                  </a:lnTo>
                  <a:lnTo>
                    <a:pt x="3162147" y="2423325"/>
                  </a:lnTo>
                  <a:lnTo>
                    <a:pt x="3180778" y="2383244"/>
                  </a:lnTo>
                  <a:lnTo>
                    <a:pt x="3198253" y="2342375"/>
                  </a:lnTo>
                  <a:lnTo>
                    <a:pt x="3214509" y="2300706"/>
                  </a:lnTo>
                  <a:lnTo>
                    <a:pt x="3229483" y="2258250"/>
                  </a:lnTo>
                  <a:lnTo>
                    <a:pt x="3243135" y="2214994"/>
                  </a:lnTo>
                  <a:lnTo>
                    <a:pt x="3255378" y="2170938"/>
                  </a:lnTo>
                  <a:lnTo>
                    <a:pt x="3266173" y="2126107"/>
                  </a:lnTo>
                  <a:lnTo>
                    <a:pt x="3275457" y="2080475"/>
                  </a:lnTo>
                  <a:lnTo>
                    <a:pt x="3283166" y="2034057"/>
                  </a:lnTo>
                  <a:lnTo>
                    <a:pt x="3289249" y="1986851"/>
                  </a:lnTo>
                  <a:lnTo>
                    <a:pt x="3293630" y="1938858"/>
                  </a:lnTo>
                  <a:lnTo>
                    <a:pt x="3296259" y="1890090"/>
                  </a:lnTo>
                  <a:lnTo>
                    <a:pt x="3297085" y="1840522"/>
                  </a:lnTo>
                  <a:close/>
                </a:path>
              </a:pathLst>
            </a:custGeom>
            <a:solidFill>
              <a:srgbClr val="1300FF">
                <a:alpha val="10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8889593" y="3656951"/>
              <a:ext cx="3297554" cy="4192904"/>
            </a:xfrm>
            <a:custGeom>
              <a:avLst/>
              <a:gdLst/>
              <a:ahLst/>
              <a:cxnLst/>
              <a:rect l="l" t="t" r="r" b="b"/>
              <a:pathLst>
                <a:path w="3297554" h="4192904">
                  <a:moveTo>
                    <a:pt x="1580032" y="0"/>
                  </a:moveTo>
                  <a:lnTo>
                    <a:pt x="1406474" y="65481"/>
                  </a:lnTo>
                  <a:lnTo>
                    <a:pt x="996149" y="278257"/>
                  </a:lnTo>
                  <a:lnTo>
                    <a:pt x="514578" y="662889"/>
                  </a:lnTo>
                  <a:lnTo>
                    <a:pt x="127254" y="1243914"/>
                  </a:lnTo>
                  <a:lnTo>
                    <a:pt x="105435" y="1298917"/>
                  </a:lnTo>
                  <a:lnTo>
                    <a:pt x="85813" y="1353223"/>
                  </a:lnTo>
                  <a:lnTo>
                    <a:pt x="68351" y="1406829"/>
                  </a:lnTo>
                  <a:lnTo>
                    <a:pt x="52997" y="1459750"/>
                  </a:lnTo>
                  <a:lnTo>
                    <a:pt x="39700" y="1511973"/>
                  </a:lnTo>
                  <a:lnTo>
                    <a:pt x="28409" y="1563509"/>
                  </a:lnTo>
                  <a:lnTo>
                    <a:pt x="19075" y="1614347"/>
                  </a:lnTo>
                  <a:lnTo>
                    <a:pt x="11645" y="1664487"/>
                  </a:lnTo>
                  <a:lnTo>
                    <a:pt x="6083" y="1713928"/>
                  </a:lnTo>
                  <a:lnTo>
                    <a:pt x="2311" y="1762671"/>
                  </a:lnTo>
                  <a:lnTo>
                    <a:pt x="304" y="1810715"/>
                  </a:lnTo>
                  <a:lnTo>
                    <a:pt x="0" y="1858060"/>
                  </a:lnTo>
                  <a:lnTo>
                    <a:pt x="1346" y="1904707"/>
                  </a:lnTo>
                  <a:lnTo>
                    <a:pt x="4292" y="1950643"/>
                  </a:lnTo>
                  <a:lnTo>
                    <a:pt x="8801" y="1995881"/>
                  </a:lnTo>
                  <a:lnTo>
                    <a:pt x="14808" y="2040420"/>
                  </a:lnTo>
                  <a:lnTo>
                    <a:pt x="22275" y="2084247"/>
                  </a:lnTo>
                  <a:lnTo>
                    <a:pt x="31140" y="2127364"/>
                  </a:lnTo>
                  <a:lnTo>
                    <a:pt x="41363" y="2169782"/>
                  </a:lnTo>
                  <a:lnTo>
                    <a:pt x="52882" y="2211489"/>
                  </a:lnTo>
                  <a:lnTo>
                    <a:pt x="65659" y="2252497"/>
                  </a:lnTo>
                  <a:lnTo>
                    <a:pt x="79629" y="2292781"/>
                  </a:lnTo>
                  <a:lnTo>
                    <a:pt x="106286" y="2250021"/>
                  </a:lnTo>
                  <a:lnTo>
                    <a:pt x="130746" y="2206891"/>
                  </a:lnTo>
                  <a:lnTo>
                    <a:pt x="152984" y="2163394"/>
                  </a:lnTo>
                  <a:lnTo>
                    <a:pt x="173012" y="2119515"/>
                  </a:lnTo>
                  <a:lnTo>
                    <a:pt x="190830" y="2075281"/>
                  </a:lnTo>
                  <a:lnTo>
                    <a:pt x="206438" y="2030691"/>
                  </a:lnTo>
                  <a:lnTo>
                    <a:pt x="219837" y="1985721"/>
                  </a:lnTo>
                  <a:lnTo>
                    <a:pt x="209257" y="1940242"/>
                  </a:lnTo>
                  <a:lnTo>
                    <a:pt x="200812" y="1894801"/>
                  </a:lnTo>
                  <a:lnTo>
                    <a:pt x="194449" y="1849437"/>
                  </a:lnTo>
                  <a:lnTo>
                    <a:pt x="190119" y="1804162"/>
                  </a:lnTo>
                  <a:lnTo>
                    <a:pt x="187769" y="1758975"/>
                  </a:lnTo>
                  <a:lnTo>
                    <a:pt x="187363" y="1713928"/>
                  </a:lnTo>
                  <a:lnTo>
                    <a:pt x="188849" y="1669008"/>
                  </a:lnTo>
                  <a:lnTo>
                    <a:pt x="192176" y="1624241"/>
                  </a:lnTo>
                  <a:lnTo>
                    <a:pt x="197294" y="1579651"/>
                  </a:lnTo>
                  <a:lnTo>
                    <a:pt x="204152" y="1535252"/>
                  </a:lnTo>
                  <a:lnTo>
                    <a:pt x="212725" y="1491068"/>
                  </a:lnTo>
                  <a:lnTo>
                    <a:pt x="222935" y="1447101"/>
                  </a:lnTo>
                  <a:lnTo>
                    <a:pt x="234759" y="1403375"/>
                  </a:lnTo>
                  <a:lnTo>
                    <a:pt x="248132" y="1359916"/>
                  </a:lnTo>
                  <a:lnTo>
                    <a:pt x="263017" y="1316723"/>
                  </a:lnTo>
                  <a:lnTo>
                    <a:pt x="279361" y="1273835"/>
                  </a:lnTo>
                  <a:lnTo>
                    <a:pt x="297116" y="1231265"/>
                  </a:lnTo>
                  <a:lnTo>
                    <a:pt x="316230" y="1189012"/>
                  </a:lnTo>
                  <a:lnTo>
                    <a:pt x="336664" y="1147114"/>
                  </a:lnTo>
                  <a:lnTo>
                    <a:pt x="358355" y="1105573"/>
                  </a:lnTo>
                  <a:lnTo>
                    <a:pt x="381279" y="1064425"/>
                  </a:lnTo>
                  <a:lnTo>
                    <a:pt x="405371" y="1023670"/>
                  </a:lnTo>
                  <a:lnTo>
                    <a:pt x="430593" y="983322"/>
                  </a:lnTo>
                  <a:lnTo>
                    <a:pt x="456882" y="943419"/>
                  </a:lnTo>
                  <a:lnTo>
                    <a:pt x="484200" y="903973"/>
                  </a:lnTo>
                  <a:lnTo>
                    <a:pt x="512508" y="864997"/>
                  </a:lnTo>
                  <a:lnTo>
                    <a:pt x="541743" y="826490"/>
                  </a:lnTo>
                  <a:lnTo>
                    <a:pt x="571855" y="788504"/>
                  </a:lnTo>
                  <a:lnTo>
                    <a:pt x="602818" y="751027"/>
                  </a:lnTo>
                  <a:lnTo>
                    <a:pt x="634555" y="714095"/>
                  </a:lnTo>
                  <a:lnTo>
                    <a:pt x="667042" y="677722"/>
                  </a:lnTo>
                  <a:lnTo>
                    <a:pt x="700227" y="641921"/>
                  </a:lnTo>
                  <a:lnTo>
                    <a:pt x="734047" y="606704"/>
                  </a:lnTo>
                  <a:lnTo>
                    <a:pt x="768477" y="572109"/>
                  </a:lnTo>
                  <a:lnTo>
                    <a:pt x="803440" y="538124"/>
                  </a:lnTo>
                  <a:lnTo>
                    <a:pt x="838923" y="504799"/>
                  </a:lnTo>
                  <a:lnTo>
                    <a:pt x="874852" y="472122"/>
                  </a:lnTo>
                  <a:lnTo>
                    <a:pt x="911174" y="440118"/>
                  </a:lnTo>
                  <a:lnTo>
                    <a:pt x="947877" y="408825"/>
                  </a:lnTo>
                  <a:lnTo>
                    <a:pt x="984872" y="378231"/>
                  </a:lnTo>
                  <a:lnTo>
                    <a:pt x="1022134" y="348386"/>
                  </a:lnTo>
                  <a:lnTo>
                    <a:pt x="1059611" y="319265"/>
                  </a:lnTo>
                  <a:lnTo>
                    <a:pt x="1097267" y="290931"/>
                  </a:lnTo>
                  <a:lnTo>
                    <a:pt x="1135024" y="263359"/>
                  </a:lnTo>
                  <a:lnTo>
                    <a:pt x="1172857" y="236601"/>
                  </a:lnTo>
                  <a:lnTo>
                    <a:pt x="1210716" y="210654"/>
                  </a:lnTo>
                  <a:lnTo>
                    <a:pt x="1248549" y="185547"/>
                  </a:lnTo>
                  <a:lnTo>
                    <a:pt x="1286319" y="161290"/>
                  </a:lnTo>
                  <a:lnTo>
                    <a:pt x="1323949" y="137909"/>
                  </a:lnTo>
                  <a:lnTo>
                    <a:pt x="1361427" y="115404"/>
                  </a:lnTo>
                  <a:lnTo>
                    <a:pt x="1398676" y="93802"/>
                  </a:lnTo>
                  <a:lnTo>
                    <a:pt x="1435671" y="73126"/>
                  </a:lnTo>
                  <a:lnTo>
                    <a:pt x="1472349" y="53390"/>
                  </a:lnTo>
                  <a:lnTo>
                    <a:pt x="1508671" y="34620"/>
                  </a:lnTo>
                  <a:lnTo>
                    <a:pt x="1544574" y="16814"/>
                  </a:lnTo>
                  <a:lnTo>
                    <a:pt x="1580032" y="0"/>
                  </a:lnTo>
                  <a:close/>
                </a:path>
                <a:path w="3297554" h="4192904">
                  <a:moveTo>
                    <a:pt x="3296945" y="169710"/>
                  </a:moveTo>
                  <a:lnTo>
                    <a:pt x="3067418" y="95402"/>
                  </a:lnTo>
                  <a:lnTo>
                    <a:pt x="2493708" y="13881"/>
                  </a:lnTo>
                  <a:lnTo>
                    <a:pt x="1748104" y="137223"/>
                  </a:lnTo>
                  <a:lnTo>
                    <a:pt x="1002893" y="677494"/>
                  </a:lnTo>
                  <a:lnTo>
                    <a:pt x="738200" y="1042212"/>
                  </a:lnTo>
                  <a:lnTo>
                    <a:pt x="600430" y="1314843"/>
                  </a:lnTo>
                  <a:lnTo>
                    <a:pt x="548144" y="1485607"/>
                  </a:lnTo>
                  <a:lnTo>
                    <a:pt x="539927" y="1544701"/>
                  </a:lnTo>
                  <a:lnTo>
                    <a:pt x="552234" y="1518158"/>
                  </a:lnTo>
                  <a:lnTo>
                    <a:pt x="565188" y="1490954"/>
                  </a:lnTo>
                  <a:lnTo>
                    <a:pt x="593077" y="1434795"/>
                  </a:lnTo>
                  <a:lnTo>
                    <a:pt x="623697" y="1376565"/>
                  </a:lnTo>
                  <a:lnTo>
                    <a:pt x="657110" y="1316596"/>
                  </a:lnTo>
                  <a:lnTo>
                    <a:pt x="693407" y="1255204"/>
                  </a:lnTo>
                  <a:lnTo>
                    <a:pt x="732650" y="1192758"/>
                  </a:lnTo>
                  <a:lnTo>
                    <a:pt x="774915" y="1129550"/>
                  </a:lnTo>
                  <a:lnTo>
                    <a:pt x="797217" y="1097788"/>
                  </a:lnTo>
                  <a:lnTo>
                    <a:pt x="820305" y="1065949"/>
                  </a:lnTo>
                  <a:lnTo>
                    <a:pt x="844194" y="1034097"/>
                  </a:lnTo>
                  <a:lnTo>
                    <a:pt x="868883" y="1002271"/>
                  </a:lnTo>
                  <a:lnTo>
                    <a:pt x="894384" y="970508"/>
                  </a:lnTo>
                  <a:lnTo>
                    <a:pt x="920711" y="938860"/>
                  </a:lnTo>
                  <a:lnTo>
                    <a:pt x="947889" y="907351"/>
                  </a:lnTo>
                  <a:lnTo>
                    <a:pt x="975906" y="876033"/>
                  </a:lnTo>
                  <a:lnTo>
                    <a:pt x="1004773" y="844956"/>
                  </a:lnTo>
                  <a:lnTo>
                    <a:pt x="1034503" y="814146"/>
                  </a:lnTo>
                  <a:lnTo>
                    <a:pt x="1065123" y="783653"/>
                  </a:lnTo>
                  <a:lnTo>
                    <a:pt x="1096619" y="753516"/>
                  </a:lnTo>
                  <a:lnTo>
                    <a:pt x="1129017" y="723785"/>
                  </a:lnTo>
                  <a:lnTo>
                    <a:pt x="1162304" y="694486"/>
                  </a:lnTo>
                  <a:lnTo>
                    <a:pt x="1196517" y="665670"/>
                  </a:lnTo>
                  <a:lnTo>
                    <a:pt x="1231658" y="637387"/>
                  </a:lnTo>
                  <a:lnTo>
                    <a:pt x="1267726" y="609663"/>
                  </a:lnTo>
                  <a:lnTo>
                    <a:pt x="1304734" y="582549"/>
                  </a:lnTo>
                  <a:lnTo>
                    <a:pt x="1342707" y="556082"/>
                  </a:lnTo>
                  <a:lnTo>
                    <a:pt x="1381645" y="530313"/>
                  </a:lnTo>
                  <a:lnTo>
                    <a:pt x="1421549" y="505269"/>
                  </a:lnTo>
                  <a:lnTo>
                    <a:pt x="1462430" y="480999"/>
                  </a:lnTo>
                  <a:lnTo>
                    <a:pt x="1504315" y="457555"/>
                  </a:lnTo>
                  <a:lnTo>
                    <a:pt x="1547202" y="434962"/>
                  </a:lnTo>
                  <a:lnTo>
                    <a:pt x="1591094" y="413270"/>
                  </a:lnTo>
                  <a:lnTo>
                    <a:pt x="1636014" y="392531"/>
                  </a:lnTo>
                  <a:lnTo>
                    <a:pt x="1681962" y="372757"/>
                  </a:lnTo>
                  <a:lnTo>
                    <a:pt x="1728952" y="354025"/>
                  </a:lnTo>
                  <a:lnTo>
                    <a:pt x="1776996" y="336346"/>
                  </a:lnTo>
                  <a:lnTo>
                    <a:pt x="1826107" y="319786"/>
                  </a:lnTo>
                  <a:lnTo>
                    <a:pt x="1876285" y="304380"/>
                  </a:lnTo>
                  <a:lnTo>
                    <a:pt x="1927542" y="290156"/>
                  </a:lnTo>
                  <a:lnTo>
                    <a:pt x="1979891" y="277164"/>
                  </a:lnTo>
                  <a:lnTo>
                    <a:pt x="2033333" y="265455"/>
                  </a:lnTo>
                  <a:lnTo>
                    <a:pt x="2087892" y="255066"/>
                  </a:lnTo>
                  <a:lnTo>
                    <a:pt x="2143569" y="246024"/>
                  </a:lnTo>
                  <a:lnTo>
                    <a:pt x="2200389" y="238391"/>
                  </a:lnTo>
                  <a:lnTo>
                    <a:pt x="2258339" y="232206"/>
                  </a:lnTo>
                  <a:lnTo>
                    <a:pt x="2317432" y="227495"/>
                  </a:lnTo>
                  <a:lnTo>
                    <a:pt x="2377694" y="224320"/>
                  </a:lnTo>
                  <a:lnTo>
                    <a:pt x="2439124" y="222707"/>
                  </a:lnTo>
                  <a:lnTo>
                    <a:pt x="2501735" y="222707"/>
                  </a:lnTo>
                  <a:lnTo>
                    <a:pt x="2565527" y="224358"/>
                  </a:lnTo>
                  <a:lnTo>
                    <a:pt x="2630513" y="227698"/>
                  </a:lnTo>
                  <a:lnTo>
                    <a:pt x="2696718" y="232765"/>
                  </a:lnTo>
                  <a:lnTo>
                    <a:pt x="2764142" y="239623"/>
                  </a:lnTo>
                  <a:lnTo>
                    <a:pt x="2668613" y="280695"/>
                  </a:lnTo>
                  <a:lnTo>
                    <a:pt x="2444788" y="435368"/>
                  </a:lnTo>
                  <a:lnTo>
                    <a:pt x="2186775" y="750798"/>
                  </a:lnTo>
                  <a:lnTo>
                    <a:pt x="1988718" y="1274165"/>
                  </a:lnTo>
                  <a:lnTo>
                    <a:pt x="1971586" y="1349527"/>
                  </a:lnTo>
                  <a:lnTo>
                    <a:pt x="1953348" y="1419834"/>
                  </a:lnTo>
                  <a:lnTo>
                    <a:pt x="1934044" y="1485252"/>
                  </a:lnTo>
                  <a:lnTo>
                    <a:pt x="1913699" y="1545932"/>
                  </a:lnTo>
                  <a:lnTo>
                    <a:pt x="1892338" y="1602041"/>
                  </a:lnTo>
                  <a:lnTo>
                    <a:pt x="1869998" y="1653743"/>
                  </a:lnTo>
                  <a:lnTo>
                    <a:pt x="1846707" y="1701203"/>
                  </a:lnTo>
                  <a:lnTo>
                    <a:pt x="1822500" y="1744586"/>
                  </a:lnTo>
                  <a:lnTo>
                    <a:pt x="1797392" y="1784045"/>
                  </a:lnTo>
                  <a:lnTo>
                    <a:pt x="1771434" y="1819744"/>
                  </a:lnTo>
                  <a:lnTo>
                    <a:pt x="1744637" y="1851863"/>
                  </a:lnTo>
                  <a:lnTo>
                    <a:pt x="1717052" y="1880539"/>
                  </a:lnTo>
                  <a:lnTo>
                    <a:pt x="1659585" y="1928266"/>
                  </a:lnTo>
                  <a:lnTo>
                    <a:pt x="1599285" y="1964220"/>
                  </a:lnTo>
                  <a:lnTo>
                    <a:pt x="1536382" y="1989709"/>
                  </a:lnTo>
                  <a:lnTo>
                    <a:pt x="1471129" y="2006028"/>
                  </a:lnTo>
                  <a:lnTo>
                    <a:pt x="1403769" y="2014486"/>
                  </a:lnTo>
                  <a:lnTo>
                    <a:pt x="1334528" y="2016379"/>
                  </a:lnTo>
                  <a:lnTo>
                    <a:pt x="1299286" y="2015274"/>
                  </a:lnTo>
                  <a:lnTo>
                    <a:pt x="1227696" y="2009762"/>
                  </a:lnTo>
                  <a:lnTo>
                    <a:pt x="1154823" y="2000948"/>
                  </a:lnTo>
                  <a:lnTo>
                    <a:pt x="1080935" y="1990128"/>
                  </a:lnTo>
                  <a:lnTo>
                    <a:pt x="1006259" y="1978596"/>
                  </a:lnTo>
                  <a:lnTo>
                    <a:pt x="1077518" y="1998002"/>
                  </a:lnTo>
                  <a:lnTo>
                    <a:pt x="1255788" y="2058898"/>
                  </a:lnTo>
                  <a:lnTo>
                    <a:pt x="1487817" y="2165324"/>
                  </a:lnTo>
                  <a:lnTo>
                    <a:pt x="1720354" y="2321293"/>
                  </a:lnTo>
                  <a:lnTo>
                    <a:pt x="1932495" y="2714650"/>
                  </a:lnTo>
                  <a:lnTo>
                    <a:pt x="1897049" y="3154832"/>
                  </a:lnTo>
                  <a:lnTo>
                    <a:pt x="1765020" y="3513264"/>
                  </a:lnTo>
                  <a:lnTo>
                    <a:pt x="1687449" y="3661321"/>
                  </a:lnTo>
                  <a:lnTo>
                    <a:pt x="1675257" y="3599675"/>
                  </a:lnTo>
                  <a:lnTo>
                    <a:pt x="1606956" y="3439972"/>
                  </a:lnTo>
                  <a:lnTo>
                    <a:pt x="1434960" y="3220085"/>
                  </a:lnTo>
                  <a:lnTo>
                    <a:pt x="1111681" y="2977870"/>
                  </a:lnTo>
                  <a:lnTo>
                    <a:pt x="1059294" y="2946857"/>
                  </a:lnTo>
                  <a:lnTo>
                    <a:pt x="1008659" y="2915653"/>
                  </a:lnTo>
                  <a:lnTo>
                    <a:pt x="959751" y="2884271"/>
                  </a:lnTo>
                  <a:lnTo>
                    <a:pt x="912545" y="2852712"/>
                  </a:lnTo>
                  <a:lnTo>
                    <a:pt x="867041" y="2821000"/>
                  </a:lnTo>
                  <a:lnTo>
                    <a:pt x="823214" y="2789110"/>
                  </a:lnTo>
                  <a:lnTo>
                    <a:pt x="781024" y="2757081"/>
                  </a:lnTo>
                  <a:lnTo>
                    <a:pt x="740473" y="2724912"/>
                  </a:lnTo>
                  <a:lnTo>
                    <a:pt x="701535" y="2692590"/>
                  </a:lnTo>
                  <a:lnTo>
                    <a:pt x="664197" y="2660154"/>
                  </a:lnTo>
                  <a:lnTo>
                    <a:pt x="628421" y="2627592"/>
                  </a:lnTo>
                  <a:lnTo>
                    <a:pt x="594207" y="2594902"/>
                  </a:lnTo>
                  <a:lnTo>
                    <a:pt x="561530" y="2562110"/>
                  </a:lnTo>
                  <a:lnTo>
                    <a:pt x="530364" y="2529217"/>
                  </a:lnTo>
                  <a:lnTo>
                    <a:pt x="500697" y="2496223"/>
                  </a:lnTo>
                  <a:lnTo>
                    <a:pt x="472503" y="2463152"/>
                  </a:lnTo>
                  <a:lnTo>
                    <a:pt x="445770" y="2429992"/>
                  </a:lnTo>
                  <a:lnTo>
                    <a:pt x="444868" y="2431999"/>
                  </a:lnTo>
                  <a:lnTo>
                    <a:pt x="422948" y="2477122"/>
                  </a:lnTo>
                  <a:lnTo>
                    <a:pt x="399757" y="2521140"/>
                  </a:lnTo>
                  <a:lnTo>
                    <a:pt x="375386" y="2564041"/>
                  </a:lnTo>
                  <a:lnTo>
                    <a:pt x="349935" y="2605836"/>
                  </a:lnTo>
                  <a:lnTo>
                    <a:pt x="323507" y="2646515"/>
                  </a:lnTo>
                  <a:lnTo>
                    <a:pt x="296214" y="2686075"/>
                  </a:lnTo>
                  <a:lnTo>
                    <a:pt x="330517" y="2730246"/>
                  </a:lnTo>
                  <a:lnTo>
                    <a:pt x="365861" y="2773019"/>
                  </a:lnTo>
                  <a:lnTo>
                    <a:pt x="402120" y="2814383"/>
                  </a:lnTo>
                  <a:lnTo>
                    <a:pt x="439127" y="2854325"/>
                  </a:lnTo>
                  <a:lnTo>
                    <a:pt x="476783" y="2892856"/>
                  </a:lnTo>
                  <a:lnTo>
                    <a:pt x="514921" y="2929966"/>
                  </a:lnTo>
                  <a:lnTo>
                    <a:pt x="553415" y="2965653"/>
                  </a:lnTo>
                  <a:lnTo>
                    <a:pt x="592137" y="2999917"/>
                  </a:lnTo>
                  <a:lnTo>
                    <a:pt x="630948" y="3032760"/>
                  </a:lnTo>
                  <a:lnTo>
                    <a:pt x="669696" y="3064154"/>
                  </a:lnTo>
                  <a:lnTo>
                    <a:pt x="708266" y="3094126"/>
                  </a:lnTo>
                  <a:lnTo>
                    <a:pt x="746493" y="3122663"/>
                  </a:lnTo>
                  <a:lnTo>
                    <a:pt x="870292" y="3212782"/>
                  </a:lnTo>
                  <a:lnTo>
                    <a:pt x="911707" y="3243084"/>
                  </a:lnTo>
                  <a:lnTo>
                    <a:pt x="952969" y="3273590"/>
                  </a:lnTo>
                  <a:lnTo>
                    <a:pt x="993952" y="3304298"/>
                  </a:lnTo>
                  <a:lnTo>
                    <a:pt x="1034529" y="3335274"/>
                  </a:lnTo>
                  <a:lnTo>
                    <a:pt x="1074559" y="3366541"/>
                  </a:lnTo>
                  <a:lnTo>
                    <a:pt x="1113917" y="3398126"/>
                  </a:lnTo>
                  <a:lnTo>
                    <a:pt x="1152474" y="3430054"/>
                  </a:lnTo>
                  <a:lnTo>
                    <a:pt x="1190078" y="3462375"/>
                  </a:lnTo>
                  <a:lnTo>
                    <a:pt x="1226629" y="3495103"/>
                  </a:lnTo>
                  <a:lnTo>
                    <a:pt x="1261960" y="3528288"/>
                  </a:lnTo>
                  <a:lnTo>
                    <a:pt x="1295971" y="3561943"/>
                  </a:lnTo>
                  <a:lnTo>
                    <a:pt x="1328508" y="3596119"/>
                  </a:lnTo>
                  <a:lnTo>
                    <a:pt x="1359446" y="3630841"/>
                  </a:lnTo>
                  <a:lnTo>
                    <a:pt x="1388656" y="3666147"/>
                  </a:lnTo>
                  <a:lnTo>
                    <a:pt x="1416011" y="3702050"/>
                  </a:lnTo>
                  <a:lnTo>
                    <a:pt x="1441361" y="3738613"/>
                  </a:lnTo>
                  <a:lnTo>
                    <a:pt x="1464589" y="3775837"/>
                  </a:lnTo>
                  <a:lnTo>
                    <a:pt x="1485557" y="3813772"/>
                  </a:lnTo>
                  <a:lnTo>
                    <a:pt x="1504137" y="3852456"/>
                  </a:lnTo>
                  <a:lnTo>
                    <a:pt x="1520190" y="3891902"/>
                  </a:lnTo>
                  <a:lnTo>
                    <a:pt x="1533601" y="3932161"/>
                  </a:lnTo>
                  <a:lnTo>
                    <a:pt x="1544218" y="3973258"/>
                  </a:lnTo>
                  <a:lnTo>
                    <a:pt x="1551914" y="4015219"/>
                  </a:lnTo>
                  <a:lnTo>
                    <a:pt x="1556562" y="4058094"/>
                  </a:lnTo>
                  <a:lnTo>
                    <a:pt x="1558036" y="4101896"/>
                  </a:lnTo>
                  <a:lnTo>
                    <a:pt x="1556181" y="4146664"/>
                  </a:lnTo>
                  <a:lnTo>
                    <a:pt x="1550885" y="4192422"/>
                  </a:lnTo>
                  <a:lnTo>
                    <a:pt x="1639455" y="4073563"/>
                  </a:lnTo>
                  <a:lnTo>
                    <a:pt x="1837131" y="3772141"/>
                  </a:lnTo>
                  <a:lnTo>
                    <a:pt x="2041906" y="3370948"/>
                  </a:lnTo>
                  <a:lnTo>
                    <a:pt x="2151786" y="2952737"/>
                  </a:lnTo>
                  <a:lnTo>
                    <a:pt x="2154567" y="2891917"/>
                  </a:lnTo>
                  <a:lnTo>
                    <a:pt x="2154161" y="2833725"/>
                  </a:lnTo>
                  <a:lnTo>
                    <a:pt x="2150757" y="2778048"/>
                  </a:lnTo>
                  <a:lnTo>
                    <a:pt x="2144496" y="2724772"/>
                  </a:lnTo>
                  <a:lnTo>
                    <a:pt x="2135555" y="2673781"/>
                  </a:lnTo>
                  <a:lnTo>
                    <a:pt x="2124113" y="2624963"/>
                  </a:lnTo>
                  <a:lnTo>
                    <a:pt x="2110321" y="2578201"/>
                  </a:lnTo>
                  <a:lnTo>
                    <a:pt x="2094357" y="2533383"/>
                  </a:lnTo>
                  <a:lnTo>
                    <a:pt x="2076386" y="2490381"/>
                  </a:lnTo>
                  <a:lnTo>
                    <a:pt x="2056587" y="2449093"/>
                  </a:lnTo>
                  <a:lnTo>
                    <a:pt x="2035124" y="2409406"/>
                  </a:lnTo>
                  <a:lnTo>
                    <a:pt x="2012149" y="2371191"/>
                  </a:lnTo>
                  <a:lnTo>
                    <a:pt x="1987842" y="2334349"/>
                  </a:lnTo>
                  <a:lnTo>
                    <a:pt x="1962378" y="2298763"/>
                  </a:lnTo>
                  <a:lnTo>
                    <a:pt x="1935924" y="2264308"/>
                  </a:lnTo>
                  <a:lnTo>
                    <a:pt x="1908644" y="2230882"/>
                  </a:lnTo>
                  <a:lnTo>
                    <a:pt x="1880692" y="2198357"/>
                  </a:lnTo>
                  <a:lnTo>
                    <a:pt x="1852269" y="2166632"/>
                  </a:lnTo>
                  <a:lnTo>
                    <a:pt x="1823504" y="2135581"/>
                  </a:lnTo>
                  <a:lnTo>
                    <a:pt x="1875726" y="2082939"/>
                  </a:lnTo>
                  <a:lnTo>
                    <a:pt x="1996795" y="1921929"/>
                  </a:lnTo>
                  <a:lnTo>
                    <a:pt x="2133396" y="1647901"/>
                  </a:lnTo>
                  <a:lnTo>
                    <a:pt x="2232190" y="1256233"/>
                  </a:lnTo>
                  <a:lnTo>
                    <a:pt x="2238527" y="1217980"/>
                  </a:lnTo>
                  <a:lnTo>
                    <a:pt x="2247023" y="1179296"/>
                  </a:lnTo>
                  <a:lnTo>
                    <a:pt x="2257641" y="1140244"/>
                  </a:lnTo>
                  <a:lnTo>
                    <a:pt x="2270328" y="1100886"/>
                  </a:lnTo>
                  <a:lnTo>
                    <a:pt x="2285034" y="1061326"/>
                  </a:lnTo>
                  <a:lnTo>
                    <a:pt x="2301697" y="1021626"/>
                  </a:lnTo>
                  <a:lnTo>
                    <a:pt x="2320264" y="981862"/>
                  </a:lnTo>
                  <a:lnTo>
                    <a:pt x="2340699" y="942098"/>
                  </a:lnTo>
                  <a:lnTo>
                    <a:pt x="2362911" y="902423"/>
                  </a:lnTo>
                  <a:lnTo>
                    <a:pt x="2386888" y="862901"/>
                  </a:lnTo>
                  <a:lnTo>
                    <a:pt x="2412542" y="823620"/>
                  </a:lnTo>
                  <a:lnTo>
                    <a:pt x="2439847" y="784644"/>
                  </a:lnTo>
                  <a:lnTo>
                    <a:pt x="2468740" y="746048"/>
                  </a:lnTo>
                  <a:lnTo>
                    <a:pt x="2499156" y="707910"/>
                  </a:lnTo>
                  <a:lnTo>
                    <a:pt x="2531059" y="670306"/>
                  </a:lnTo>
                  <a:lnTo>
                    <a:pt x="2564371" y="633310"/>
                  </a:lnTo>
                  <a:lnTo>
                    <a:pt x="2599067" y="596988"/>
                  </a:lnTo>
                  <a:lnTo>
                    <a:pt x="2635085" y="561428"/>
                  </a:lnTo>
                  <a:lnTo>
                    <a:pt x="2672359" y="526707"/>
                  </a:lnTo>
                  <a:lnTo>
                    <a:pt x="2710840" y="492887"/>
                  </a:lnTo>
                  <a:lnTo>
                    <a:pt x="2750477" y="460044"/>
                  </a:lnTo>
                  <a:lnTo>
                    <a:pt x="2791231" y="428256"/>
                  </a:lnTo>
                  <a:lnTo>
                    <a:pt x="2833027" y="397598"/>
                  </a:lnTo>
                  <a:lnTo>
                    <a:pt x="2875813" y="368160"/>
                  </a:lnTo>
                  <a:lnTo>
                    <a:pt x="2919552" y="339991"/>
                  </a:lnTo>
                  <a:lnTo>
                    <a:pt x="2964180" y="313169"/>
                  </a:lnTo>
                  <a:lnTo>
                    <a:pt x="3009633" y="287794"/>
                  </a:lnTo>
                  <a:lnTo>
                    <a:pt x="3055874" y="263918"/>
                  </a:lnTo>
                  <a:lnTo>
                    <a:pt x="3102851" y="241617"/>
                  </a:lnTo>
                  <a:lnTo>
                    <a:pt x="3150489" y="220967"/>
                  </a:lnTo>
                  <a:lnTo>
                    <a:pt x="3198761" y="202057"/>
                  </a:lnTo>
                  <a:lnTo>
                    <a:pt x="3247593" y="184937"/>
                  </a:lnTo>
                  <a:lnTo>
                    <a:pt x="3296945" y="169710"/>
                  </a:lnTo>
                  <a:close/>
                </a:path>
              </a:pathLst>
            </a:custGeom>
            <a:solidFill>
              <a:srgbClr val="FF3131">
                <a:alpha val="10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1049921" y="3526192"/>
            <a:ext cx="171450" cy="252729"/>
          </a:xfrm>
          <a:custGeom>
            <a:avLst/>
            <a:gdLst/>
            <a:ahLst/>
            <a:cxnLst/>
            <a:rect l="l" t="t" r="r" b="b"/>
            <a:pathLst>
              <a:path w="171450" h="252729">
                <a:moveTo>
                  <a:pt x="171234" y="0"/>
                </a:moveTo>
                <a:lnTo>
                  <a:pt x="0" y="0"/>
                </a:lnTo>
                <a:lnTo>
                  <a:pt x="0" y="48260"/>
                </a:lnTo>
                <a:lnTo>
                  <a:pt x="0" y="203200"/>
                </a:lnTo>
                <a:lnTo>
                  <a:pt x="0" y="252730"/>
                </a:lnTo>
                <a:lnTo>
                  <a:pt x="171234" y="252730"/>
                </a:lnTo>
                <a:lnTo>
                  <a:pt x="171234" y="203809"/>
                </a:lnTo>
                <a:lnTo>
                  <a:pt x="171234" y="203200"/>
                </a:lnTo>
                <a:lnTo>
                  <a:pt x="171234" y="48882"/>
                </a:lnTo>
                <a:lnTo>
                  <a:pt x="122313" y="48882"/>
                </a:lnTo>
                <a:lnTo>
                  <a:pt x="122313" y="203200"/>
                </a:lnTo>
                <a:lnTo>
                  <a:pt x="48933" y="203200"/>
                </a:lnTo>
                <a:lnTo>
                  <a:pt x="48933" y="48260"/>
                </a:lnTo>
                <a:lnTo>
                  <a:pt x="171234" y="48260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49921" y="3852582"/>
            <a:ext cx="171450" cy="252729"/>
          </a:xfrm>
          <a:custGeom>
            <a:avLst/>
            <a:gdLst/>
            <a:ahLst/>
            <a:cxnLst/>
            <a:rect l="l" t="t" r="r" b="b"/>
            <a:pathLst>
              <a:path w="171450" h="252729">
                <a:moveTo>
                  <a:pt x="171234" y="0"/>
                </a:moveTo>
                <a:lnTo>
                  <a:pt x="0" y="0"/>
                </a:lnTo>
                <a:lnTo>
                  <a:pt x="0" y="48260"/>
                </a:lnTo>
                <a:lnTo>
                  <a:pt x="0" y="203200"/>
                </a:lnTo>
                <a:lnTo>
                  <a:pt x="0" y="252730"/>
                </a:lnTo>
                <a:lnTo>
                  <a:pt x="171234" y="252730"/>
                </a:lnTo>
                <a:lnTo>
                  <a:pt x="171234" y="203581"/>
                </a:lnTo>
                <a:lnTo>
                  <a:pt x="171234" y="203200"/>
                </a:lnTo>
                <a:lnTo>
                  <a:pt x="171234" y="48653"/>
                </a:lnTo>
                <a:lnTo>
                  <a:pt x="122313" y="48653"/>
                </a:lnTo>
                <a:lnTo>
                  <a:pt x="122313" y="203200"/>
                </a:lnTo>
                <a:lnTo>
                  <a:pt x="48933" y="203200"/>
                </a:lnTo>
                <a:lnTo>
                  <a:pt x="48933" y="48260"/>
                </a:lnTo>
                <a:lnTo>
                  <a:pt x="171234" y="48260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23760" y="3688752"/>
            <a:ext cx="171450" cy="702310"/>
          </a:xfrm>
          <a:custGeom>
            <a:avLst/>
            <a:gdLst/>
            <a:ahLst/>
            <a:cxnLst/>
            <a:rect l="l" t="t" r="r" b="b"/>
            <a:pathLst>
              <a:path w="171450" h="702310">
                <a:moveTo>
                  <a:pt x="171234" y="490220"/>
                </a:moveTo>
                <a:lnTo>
                  <a:pt x="0" y="490220"/>
                </a:lnTo>
                <a:lnTo>
                  <a:pt x="0" y="538480"/>
                </a:lnTo>
                <a:lnTo>
                  <a:pt x="0" y="652780"/>
                </a:lnTo>
                <a:lnTo>
                  <a:pt x="0" y="702310"/>
                </a:lnTo>
                <a:lnTo>
                  <a:pt x="171234" y="702310"/>
                </a:lnTo>
                <a:lnTo>
                  <a:pt x="171234" y="652805"/>
                </a:lnTo>
                <a:lnTo>
                  <a:pt x="171234" y="538657"/>
                </a:lnTo>
                <a:lnTo>
                  <a:pt x="122313" y="538657"/>
                </a:lnTo>
                <a:lnTo>
                  <a:pt x="122313" y="652780"/>
                </a:lnTo>
                <a:lnTo>
                  <a:pt x="48920" y="652780"/>
                </a:lnTo>
                <a:lnTo>
                  <a:pt x="48920" y="538480"/>
                </a:lnTo>
                <a:lnTo>
                  <a:pt x="171234" y="538480"/>
                </a:lnTo>
                <a:lnTo>
                  <a:pt x="171234" y="490220"/>
                </a:lnTo>
                <a:close/>
              </a:path>
              <a:path w="171450" h="702310">
                <a:moveTo>
                  <a:pt x="171234" y="245110"/>
                </a:moveTo>
                <a:lnTo>
                  <a:pt x="122313" y="245110"/>
                </a:lnTo>
                <a:lnTo>
                  <a:pt x="122313" y="294640"/>
                </a:lnTo>
                <a:lnTo>
                  <a:pt x="122313" y="407670"/>
                </a:lnTo>
                <a:lnTo>
                  <a:pt x="48920" y="407670"/>
                </a:lnTo>
                <a:lnTo>
                  <a:pt x="48920" y="294640"/>
                </a:lnTo>
                <a:lnTo>
                  <a:pt x="122313" y="294640"/>
                </a:lnTo>
                <a:lnTo>
                  <a:pt x="122313" y="245110"/>
                </a:lnTo>
                <a:lnTo>
                  <a:pt x="0" y="245110"/>
                </a:lnTo>
                <a:lnTo>
                  <a:pt x="0" y="294640"/>
                </a:lnTo>
                <a:lnTo>
                  <a:pt x="0" y="407670"/>
                </a:lnTo>
                <a:lnTo>
                  <a:pt x="0" y="457200"/>
                </a:lnTo>
                <a:lnTo>
                  <a:pt x="171234" y="457200"/>
                </a:lnTo>
                <a:lnTo>
                  <a:pt x="171234" y="408190"/>
                </a:lnTo>
                <a:lnTo>
                  <a:pt x="171234" y="407670"/>
                </a:lnTo>
                <a:lnTo>
                  <a:pt x="171234" y="294640"/>
                </a:lnTo>
                <a:lnTo>
                  <a:pt x="171234" y="294030"/>
                </a:lnTo>
                <a:lnTo>
                  <a:pt x="171234" y="245110"/>
                </a:lnTo>
                <a:close/>
              </a:path>
              <a:path w="171450" h="702310">
                <a:moveTo>
                  <a:pt x="171234" y="0"/>
                </a:moveTo>
                <a:lnTo>
                  <a:pt x="0" y="0"/>
                </a:lnTo>
                <a:lnTo>
                  <a:pt x="0" y="49530"/>
                </a:lnTo>
                <a:lnTo>
                  <a:pt x="0" y="163830"/>
                </a:lnTo>
                <a:lnTo>
                  <a:pt x="0" y="212090"/>
                </a:lnTo>
                <a:lnTo>
                  <a:pt x="171234" y="212090"/>
                </a:lnTo>
                <a:lnTo>
                  <a:pt x="171234" y="163830"/>
                </a:lnTo>
                <a:lnTo>
                  <a:pt x="48920" y="163830"/>
                </a:lnTo>
                <a:lnTo>
                  <a:pt x="48920" y="49530"/>
                </a:lnTo>
                <a:lnTo>
                  <a:pt x="122313" y="49530"/>
                </a:lnTo>
                <a:lnTo>
                  <a:pt x="122313" y="163563"/>
                </a:lnTo>
                <a:lnTo>
                  <a:pt x="171234" y="163563"/>
                </a:lnTo>
                <a:lnTo>
                  <a:pt x="171234" y="49530"/>
                </a:lnTo>
                <a:lnTo>
                  <a:pt x="171234" y="49403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53782" y="3526192"/>
            <a:ext cx="171450" cy="252729"/>
          </a:xfrm>
          <a:custGeom>
            <a:avLst/>
            <a:gdLst/>
            <a:ahLst/>
            <a:cxnLst/>
            <a:rect l="l" t="t" r="r" b="b"/>
            <a:pathLst>
              <a:path w="171450" h="252729">
                <a:moveTo>
                  <a:pt x="171234" y="0"/>
                </a:moveTo>
                <a:lnTo>
                  <a:pt x="0" y="0"/>
                </a:lnTo>
                <a:lnTo>
                  <a:pt x="0" y="48260"/>
                </a:lnTo>
                <a:lnTo>
                  <a:pt x="0" y="203200"/>
                </a:lnTo>
                <a:lnTo>
                  <a:pt x="0" y="252730"/>
                </a:lnTo>
                <a:lnTo>
                  <a:pt x="171234" y="252730"/>
                </a:lnTo>
                <a:lnTo>
                  <a:pt x="171234" y="203809"/>
                </a:lnTo>
                <a:lnTo>
                  <a:pt x="171234" y="203200"/>
                </a:lnTo>
                <a:lnTo>
                  <a:pt x="171234" y="48882"/>
                </a:lnTo>
                <a:lnTo>
                  <a:pt x="122301" y="48882"/>
                </a:lnTo>
                <a:lnTo>
                  <a:pt x="122301" y="203200"/>
                </a:lnTo>
                <a:lnTo>
                  <a:pt x="48920" y="203200"/>
                </a:lnTo>
                <a:lnTo>
                  <a:pt x="48920" y="48260"/>
                </a:lnTo>
                <a:lnTo>
                  <a:pt x="171234" y="48260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253782" y="3852582"/>
            <a:ext cx="171450" cy="252729"/>
          </a:xfrm>
          <a:custGeom>
            <a:avLst/>
            <a:gdLst/>
            <a:ahLst/>
            <a:cxnLst/>
            <a:rect l="l" t="t" r="r" b="b"/>
            <a:pathLst>
              <a:path w="171450" h="252729">
                <a:moveTo>
                  <a:pt x="171234" y="0"/>
                </a:moveTo>
                <a:lnTo>
                  <a:pt x="0" y="0"/>
                </a:lnTo>
                <a:lnTo>
                  <a:pt x="0" y="48260"/>
                </a:lnTo>
                <a:lnTo>
                  <a:pt x="0" y="203200"/>
                </a:lnTo>
                <a:lnTo>
                  <a:pt x="0" y="252730"/>
                </a:lnTo>
                <a:lnTo>
                  <a:pt x="171234" y="252730"/>
                </a:lnTo>
                <a:lnTo>
                  <a:pt x="171234" y="203581"/>
                </a:lnTo>
                <a:lnTo>
                  <a:pt x="171234" y="203200"/>
                </a:lnTo>
                <a:lnTo>
                  <a:pt x="171234" y="48653"/>
                </a:lnTo>
                <a:lnTo>
                  <a:pt x="122301" y="48653"/>
                </a:lnTo>
                <a:lnTo>
                  <a:pt x="122301" y="203200"/>
                </a:lnTo>
                <a:lnTo>
                  <a:pt x="48920" y="203200"/>
                </a:lnTo>
                <a:lnTo>
                  <a:pt x="48920" y="48260"/>
                </a:lnTo>
                <a:lnTo>
                  <a:pt x="171234" y="48260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79943" y="3688752"/>
            <a:ext cx="171450" cy="702310"/>
          </a:xfrm>
          <a:custGeom>
            <a:avLst/>
            <a:gdLst/>
            <a:ahLst/>
            <a:cxnLst/>
            <a:rect l="l" t="t" r="r" b="b"/>
            <a:pathLst>
              <a:path w="171450" h="702310">
                <a:moveTo>
                  <a:pt x="171234" y="490220"/>
                </a:moveTo>
                <a:lnTo>
                  <a:pt x="0" y="490220"/>
                </a:lnTo>
                <a:lnTo>
                  <a:pt x="0" y="538480"/>
                </a:lnTo>
                <a:lnTo>
                  <a:pt x="0" y="652780"/>
                </a:lnTo>
                <a:lnTo>
                  <a:pt x="0" y="702310"/>
                </a:lnTo>
                <a:lnTo>
                  <a:pt x="171234" y="702310"/>
                </a:lnTo>
                <a:lnTo>
                  <a:pt x="171234" y="652805"/>
                </a:lnTo>
                <a:lnTo>
                  <a:pt x="171234" y="538657"/>
                </a:lnTo>
                <a:lnTo>
                  <a:pt x="122301" y="538657"/>
                </a:lnTo>
                <a:lnTo>
                  <a:pt x="122301" y="652780"/>
                </a:lnTo>
                <a:lnTo>
                  <a:pt x="48920" y="652780"/>
                </a:lnTo>
                <a:lnTo>
                  <a:pt x="48920" y="538480"/>
                </a:lnTo>
                <a:lnTo>
                  <a:pt x="171234" y="538480"/>
                </a:lnTo>
                <a:lnTo>
                  <a:pt x="171234" y="490220"/>
                </a:lnTo>
                <a:close/>
              </a:path>
              <a:path w="171450" h="702310">
                <a:moveTo>
                  <a:pt x="171234" y="245110"/>
                </a:moveTo>
                <a:lnTo>
                  <a:pt x="122301" y="245110"/>
                </a:lnTo>
                <a:lnTo>
                  <a:pt x="122301" y="294640"/>
                </a:lnTo>
                <a:lnTo>
                  <a:pt x="122301" y="407670"/>
                </a:lnTo>
                <a:lnTo>
                  <a:pt x="48920" y="407670"/>
                </a:lnTo>
                <a:lnTo>
                  <a:pt x="48920" y="294640"/>
                </a:lnTo>
                <a:lnTo>
                  <a:pt x="122301" y="294640"/>
                </a:lnTo>
                <a:lnTo>
                  <a:pt x="122301" y="245110"/>
                </a:lnTo>
                <a:lnTo>
                  <a:pt x="0" y="245110"/>
                </a:lnTo>
                <a:lnTo>
                  <a:pt x="0" y="294640"/>
                </a:lnTo>
                <a:lnTo>
                  <a:pt x="0" y="407670"/>
                </a:lnTo>
                <a:lnTo>
                  <a:pt x="0" y="457200"/>
                </a:lnTo>
                <a:lnTo>
                  <a:pt x="171234" y="457200"/>
                </a:lnTo>
                <a:lnTo>
                  <a:pt x="171234" y="408190"/>
                </a:lnTo>
                <a:lnTo>
                  <a:pt x="171234" y="407670"/>
                </a:lnTo>
                <a:lnTo>
                  <a:pt x="171234" y="294640"/>
                </a:lnTo>
                <a:lnTo>
                  <a:pt x="171234" y="294030"/>
                </a:lnTo>
                <a:lnTo>
                  <a:pt x="171234" y="245110"/>
                </a:lnTo>
                <a:close/>
              </a:path>
              <a:path w="171450" h="702310">
                <a:moveTo>
                  <a:pt x="171234" y="0"/>
                </a:moveTo>
                <a:lnTo>
                  <a:pt x="0" y="0"/>
                </a:lnTo>
                <a:lnTo>
                  <a:pt x="0" y="49530"/>
                </a:lnTo>
                <a:lnTo>
                  <a:pt x="0" y="163830"/>
                </a:lnTo>
                <a:lnTo>
                  <a:pt x="0" y="212090"/>
                </a:lnTo>
                <a:lnTo>
                  <a:pt x="171234" y="212090"/>
                </a:lnTo>
                <a:lnTo>
                  <a:pt x="171234" y="163830"/>
                </a:lnTo>
                <a:lnTo>
                  <a:pt x="48920" y="163830"/>
                </a:lnTo>
                <a:lnTo>
                  <a:pt x="48920" y="49530"/>
                </a:lnTo>
                <a:lnTo>
                  <a:pt x="122301" y="49530"/>
                </a:lnTo>
                <a:lnTo>
                  <a:pt x="122301" y="163563"/>
                </a:lnTo>
                <a:lnTo>
                  <a:pt x="171234" y="163563"/>
                </a:lnTo>
                <a:lnTo>
                  <a:pt x="171234" y="49530"/>
                </a:lnTo>
                <a:lnTo>
                  <a:pt x="171234" y="49403"/>
                </a:lnTo>
                <a:lnTo>
                  <a:pt x="171234" y="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01446" y="3240442"/>
            <a:ext cx="1272540" cy="1272540"/>
          </a:xfrm>
          <a:custGeom>
            <a:avLst/>
            <a:gdLst/>
            <a:ahLst/>
            <a:cxnLst/>
            <a:rect l="l" t="t" r="r" b="b"/>
            <a:pathLst>
              <a:path w="1272539" h="1272539">
                <a:moveTo>
                  <a:pt x="1272032" y="204470"/>
                </a:moveTo>
                <a:lnTo>
                  <a:pt x="945870" y="204470"/>
                </a:lnTo>
                <a:lnTo>
                  <a:pt x="945870" y="171450"/>
                </a:lnTo>
                <a:lnTo>
                  <a:pt x="986650" y="171450"/>
                </a:lnTo>
                <a:lnTo>
                  <a:pt x="986650" y="123190"/>
                </a:lnTo>
                <a:lnTo>
                  <a:pt x="896950" y="123190"/>
                </a:lnTo>
                <a:lnTo>
                  <a:pt x="896950" y="171450"/>
                </a:lnTo>
                <a:lnTo>
                  <a:pt x="896950" y="204470"/>
                </a:lnTo>
                <a:lnTo>
                  <a:pt x="896950" y="252730"/>
                </a:lnTo>
                <a:lnTo>
                  <a:pt x="896950" y="326390"/>
                </a:lnTo>
                <a:lnTo>
                  <a:pt x="896950" y="375920"/>
                </a:lnTo>
                <a:lnTo>
                  <a:pt x="896950" y="1223010"/>
                </a:lnTo>
                <a:lnTo>
                  <a:pt x="823569" y="1223010"/>
                </a:lnTo>
                <a:lnTo>
                  <a:pt x="823569" y="1027734"/>
                </a:lnTo>
                <a:lnTo>
                  <a:pt x="774636" y="1027734"/>
                </a:lnTo>
                <a:lnTo>
                  <a:pt x="774636" y="1223010"/>
                </a:lnTo>
                <a:lnTo>
                  <a:pt x="660488" y="1223010"/>
                </a:lnTo>
                <a:lnTo>
                  <a:pt x="660488" y="1027734"/>
                </a:lnTo>
                <a:lnTo>
                  <a:pt x="611555" y="1027734"/>
                </a:lnTo>
                <a:lnTo>
                  <a:pt x="611555" y="1223010"/>
                </a:lnTo>
                <a:lnTo>
                  <a:pt x="497408" y="1223010"/>
                </a:lnTo>
                <a:lnTo>
                  <a:pt x="497408" y="1027430"/>
                </a:lnTo>
                <a:lnTo>
                  <a:pt x="823569" y="1027430"/>
                </a:lnTo>
                <a:lnTo>
                  <a:pt x="823569" y="979170"/>
                </a:lnTo>
                <a:lnTo>
                  <a:pt x="448475" y="979170"/>
                </a:lnTo>
                <a:lnTo>
                  <a:pt x="448475" y="1027430"/>
                </a:lnTo>
                <a:lnTo>
                  <a:pt x="448475" y="1223010"/>
                </a:lnTo>
                <a:lnTo>
                  <a:pt x="375094" y="1223010"/>
                </a:lnTo>
                <a:lnTo>
                  <a:pt x="375094" y="375920"/>
                </a:lnTo>
                <a:lnTo>
                  <a:pt x="375094" y="326478"/>
                </a:lnTo>
                <a:lnTo>
                  <a:pt x="375094" y="253098"/>
                </a:lnTo>
                <a:lnTo>
                  <a:pt x="326161" y="253098"/>
                </a:lnTo>
                <a:lnTo>
                  <a:pt x="326161" y="326390"/>
                </a:lnTo>
                <a:lnTo>
                  <a:pt x="326161" y="375920"/>
                </a:lnTo>
                <a:lnTo>
                  <a:pt x="326161" y="1223010"/>
                </a:lnTo>
                <a:lnTo>
                  <a:pt x="89700" y="1223010"/>
                </a:lnTo>
                <a:lnTo>
                  <a:pt x="89700" y="375920"/>
                </a:lnTo>
                <a:lnTo>
                  <a:pt x="326161" y="375920"/>
                </a:lnTo>
                <a:lnTo>
                  <a:pt x="326161" y="326390"/>
                </a:lnTo>
                <a:lnTo>
                  <a:pt x="48933" y="326390"/>
                </a:lnTo>
                <a:lnTo>
                  <a:pt x="48933" y="252730"/>
                </a:lnTo>
                <a:lnTo>
                  <a:pt x="375094" y="252730"/>
                </a:lnTo>
                <a:lnTo>
                  <a:pt x="375094" y="204470"/>
                </a:lnTo>
                <a:lnTo>
                  <a:pt x="375094" y="171450"/>
                </a:lnTo>
                <a:lnTo>
                  <a:pt x="896950" y="171450"/>
                </a:lnTo>
                <a:lnTo>
                  <a:pt x="896950" y="123190"/>
                </a:lnTo>
                <a:lnTo>
                  <a:pt x="334314" y="123190"/>
                </a:lnTo>
                <a:lnTo>
                  <a:pt x="334314" y="49530"/>
                </a:lnTo>
                <a:lnTo>
                  <a:pt x="937717" y="49530"/>
                </a:lnTo>
                <a:lnTo>
                  <a:pt x="937717" y="122631"/>
                </a:lnTo>
                <a:lnTo>
                  <a:pt x="986650" y="122631"/>
                </a:lnTo>
                <a:lnTo>
                  <a:pt x="986650" y="49530"/>
                </a:lnTo>
                <a:lnTo>
                  <a:pt x="986650" y="49250"/>
                </a:lnTo>
                <a:lnTo>
                  <a:pt x="986650" y="0"/>
                </a:lnTo>
                <a:lnTo>
                  <a:pt x="285394" y="0"/>
                </a:lnTo>
                <a:lnTo>
                  <a:pt x="285394" y="49530"/>
                </a:lnTo>
                <a:lnTo>
                  <a:pt x="285394" y="123190"/>
                </a:lnTo>
                <a:lnTo>
                  <a:pt x="285394" y="171450"/>
                </a:lnTo>
                <a:lnTo>
                  <a:pt x="326161" y="171450"/>
                </a:lnTo>
                <a:lnTo>
                  <a:pt x="326161" y="204470"/>
                </a:lnTo>
                <a:lnTo>
                  <a:pt x="0" y="204470"/>
                </a:lnTo>
                <a:lnTo>
                  <a:pt x="0" y="252730"/>
                </a:lnTo>
                <a:lnTo>
                  <a:pt x="0" y="326390"/>
                </a:lnTo>
                <a:lnTo>
                  <a:pt x="0" y="375920"/>
                </a:lnTo>
                <a:lnTo>
                  <a:pt x="40779" y="375920"/>
                </a:lnTo>
                <a:lnTo>
                  <a:pt x="40779" y="1223010"/>
                </a:lnTo>
                <a:lnTo>
                  <a:pt x="40779" y="1272540"/>
                </a:lnTo>
                <a:lnTo>
                  <a:pt x="1231265" y="1272540"/>
                </a:lnTo>
                <a:lnTo>
                  <a:pt x="1231265" y="1223429"/>
                </a:lnTo>
                <a:lnTo>
                  <a:pt x="1231265" y="1223010"/>
                </a:lnTo>
                <a:lnTo>
                  <a:pt x="1231265" y="375920"/>
                </a:lnTo>
                <a:lnTo>
                  <a:pt x="1272032" y="375920"/>
                </a:lnTo>
                <a:lnTo>
                  <a:pt x="1272032" y="326478"/>
                </a:lnTo>
                <a:lnTo>
                  <a:pt x="1272032" y="253098"/>
                </a:lnTo>
                <a:lnTo>
                  <a:pt x="1223111" y="253098"/>
                </a:lnTo>
                <a:lnTo>
                  <a:pt x="1223111" y="326390"/>
                </a:lnTo>
                <a:lnTo>
                  <a:pt x="1182344" y="326390"/>
                </a:lnTo>
                <a:lnTo>
                  <a:pt x="1182344" y="375920"/>
                </a:lnTo>
                <a:lnTo>
                  <a:pt x="1182344" y="1223010"/>
                </a:lnTo>
                <a:lnTo>
                  <a:pt x="945870" y="1223010"/>
                </a:lnTo>
                <a:lnTo>
                  <a:pt x="945870" y="375920"/>
                </a:lnTo>
                <a:lnTo>
                  <a:pt x="1182344" y="375920"/>
                </a:lnTo>
                <a:lnTo>
                  <a:pt x="1182344" y="326390"/>
                </a:lnTo>
                <a:lnTo>
                  <a:pt x="945870" y="326390"/>
                </a:lnTo>
                <a:lnTo>
                  <a:pt x="945870" y="252730"/>
                </a:lnTo>
                <a:lnTo>
                  <a:pt x="1272032" y="252730"/>
                </a:lnTo>
                <a:lnTo>
                  <a:pt x="1272032" y="20447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8188" y="5200649"/>
            <a:ext cx="1095096" cy="1651000"/>
          </a:xfrm>
          <a:prstGeom prst="rect">
            <a:avLst/>
          </a:prstGeom>
        </p:spPr>
      </p:pic>
      <p:sp>
        <p:nvSpPr>
          <p:cNvPr id="23" name="object 23"/>
          <p:cNvSpPr/>
          <p:nvPr/>
        </p:nvSpPr>
        <p:spPr>
          <a:xfrm>
            <a:off x="505104" y="7562874"/>
            <a:ext cx="1295400" cy="1286510"/>
          </a:xfrm>
          <a:custGeom>
            <a:avLst/>
            <a:gdLst/>
            <a:ahLst/>
            <a:cxnLst/>
            <a:rect l="l" t="t" r="r" b="b"/>
            <a:pathLst>
              <a:path w="1295400" h="1286509">
                <a:moveTo>
                  <a:pt x="729843" y="712292"/>
                </a:moveTo>
                <a:lnTo>
                  <a:pt x="729742" y="702983"/>
                </a:lnTo>
                <a:lnTo>
                  <a:pt x="424078" y="403110"/>
                </a:lnTo>
                <a:lnTo>
                  <a:pt x="468325" y="218020"/>
                </a:lnTo>
                <a:lnTo>
                  <a:pt x="466852" y="212788"/>
                </a:lnTo>
                <a:lnTo>
                  <a:pt x="436600" y="182537"/>
                </a:lnTo>
                <a:lnTo>
                  <a:pt x="436600" y="224142"/>
                </a:lnTo>
                <a:lnTo>
                  <a:pt x="395643" y="395579"/>
                </a:lnTo>
                <a:lnTo>
                  <a:pt x="276771" y="423964"/>
                </a:lnTo>
                <a:lnTo>
                  <a:pt x="224231" y="436511"/>
                </a:lnTo>
                <a:lnTo>
                  <a:pt x="44615" y="256908"/>
                </a:lnTo>
                <a:lnTo>
                  <a:pt x="212636" y="216750"/>
                </a:lnTo>
                <a:lnTo>
                  <a:pt x="216827" y="212559"/>
                </a:lnTo>
                <a:lnTo>
                  <a:pt x="256984" y="44551"/>
                </a:lnTo>
                <a:lnTo>
                  <a:pt x="436600" y="224142"/>
                </a:lnTo>
                <a:lnTo>
                  <a:pt x="436600" y="182537"/>
                </a:lnTo>
                <a:lnTo>
                  <a:pt x="255435" y="1358"/>
                </a:lnTo>
                <a:lnTo>
                  <a:pt x="249986" y="0"/>
                </a:lnTo>
                <a:lnTo>
                  <a:pt x="244843" y="1358"/>
                </a:lnTo>
                <a:lnTo>
                  <a:pt x="239661" y="2832"/>
                </a:lnTo>
                <a:lnTo>
                  <a:pt x="235724" y="6946"/>
                </a:lnTo>
                <a:lnTo>
                  <a:pt x="226733" y="44551"/>
                </a:lnTo>
                <a:lnTo>
                  <a:pt x="191604" y="191528"/>
                </a:lnTo>
                <a:lnTo>
                  <a:pt x="7023" y="235648"/>
                </a:lnTo>
                <a:lnTo>
                  <a:pt x="2908" y="239598"/>
                </a:lnTo>
                <a:lnTo>
                  <a:pt x="1447" y="244716"/>
                </a:lnTo>
                <a:lnTo>
                  <a:pt x="0" y="249847"/>
                </a:lnTo>
                <a:lnTo>
                  <a:pt x="1447" y="255346"/>
                </a:lnTo>
                <a:lnTo>
                  <a:pt x="182600" y="436511"/>
                </a:lnTo>
                <a:lnTo>
                  <a:pt x="209232" y="463156"/>
                </a:lnTo>
                <a:lnTo>
                  <a:pt x="212051" y="465937"/>
                </a:lnTo>
                <a:lnTo>
                  <a:pt x="215811" y="467461"/>
                </a:lnTo>
                <a:lnTo>
                  <a:pt x="220814" y="467461"/>
                </a:lnTo>
                <a:lnTo>
                  <a:pt x="221932" y="467321"/>
                </a:lnTo>
                <a:lnTo>
                  <a:pt x="403352" y="423964"/>
                </a:lnTo>
                <a:lnTo>
                  <a:pt x="706120" y="721042"/>
                </a:lnTo>
                <a:lnTo>
                  <a:pt x="709917" y="722515"/>
                </a:lnTo>
                <a:lnTo>
                  <a:pt x="717435" y="722515"/>
                </a:lnTo>
                <a:lnTo>
                  <a:pt x="721245" y="721042"/>
                </a:lnTo>
                <a:lnTo>
                  <a:pt x="729843" y="712292"/>
                </a:lnTo>
                <a:close/>
              </a:path>
              <a:path w="1295400" h="1286509">
                <a:moveTo>
                  <a:pt x="934694" y="707783"/>
                </a:moveTo>
                <a:lnTo>
                  <a:pt x="930186" y="663295"/>
                </a:lnTo>
                <a:lnTo>
                  <a:pt x="917295" y="621817"/>
                </a:lnTo>
                <a:lnTo>
                  <a:pt x="896886" y="584263"/>
                </a:lnTo>
                <a:lnTo>
                  <a:pt x="869861" y="551535"/>
                </a:lnTo>
                <a:lnTo>
                  <a:pt x="837133" y="524522"/>
                </a:lnTo>
                <a:lnTo>
                  <a:pt x="799592" y="504113"/>
                </a:lnTo>
                <a:lnTo>
                  <a:pt x="758126" y="491210"/>
                </a:lnTo>
                <a:lnTo>
                  <a:pt x="713638" y="486714"/>
                </a:lnTo>
                <a:lnTo>
                  <a:pt x="705497" y="486714"/>
                </a:lnTo>
                <a:lnTo>
                  <a:pt x="698906" y="493293"/>
                </a:lnTo>
                <a:lnTo>
                  <a:pt x="698906" y="509562"/>
                </a:lnTo>
                <a:lnTo>
                  <a:pt x="705497" y="516153"/>
                </a:lnTo>
                <a:lnTo>
                  <a:pt x="713638" y="516153"/>
                </a:lnTo>
                <a:lnTo>
                  <a:pt x="757516" y="521220"/>
                </a:lnTo>
                <a:lnTo>
                  <a:pt x="797826" y="535660"/>
                </a:lnTo>
                <a:lnTo>
                  <a:pt x="833412" y="558304"/>
                </a:lnTo>
                <a:lnTo>
                  <a:pt x="863104" y="587997"/>
                </a:lnTo>
                <a:lnTo>
                  <a:pt x="885748" y="623582"/>
                </a:lnTo>
                <a:lnTo>
                  <a:pt x="900176" y="663905"/>
                </a:lnTo>
                <a:lnTo>
                  <a:pt x="905256" y="707783"/>
                </a:lnTo>
                <a:lnTo>
                  <a:pt x="900176" y="751674"/>
                </a:lnTo>
                <a:lnTo>
                  <a:pt x="885748" y="791984"/>
                </a:lnTo>
                <a:lnTo>
                  <a:pt x="863104" y="827570"/>
                </a:lnTo>
                <a:lnTo>
                  <a:pt x="833412" y="857262"/>
                </a:lnTo>
                <a:lnTo>
                  <a:pt x="797826" y="879906"/>
                </a:lnTo>
                <a:lnTo>
                  <a:pt x="757516" y="894346"/>
                </a:lnTo>
                <a:lnTo>
                  <a:pt x="713638" y="899414"/>
                </a:lnTo>
                <a:lnTo>
                  <a:pt x="669747" y="894346"/>
                </a:lnTo>
                <a:lnTo>
                  <a:pt x="629424" y="879906"/>
                </a:lnTo>
                <a:lnTo>
                  <a:pt x="593839" y="857262"/>
                </a:lnTo>
                <a:lnTo>
                  <a:pt x="564146" y="827570"/>
                </a:lnTo>
                <a:lnTo>
                  <a:pt x="541502" y="791984"/>
                </a:lnTo>
                <a:lnTo>
                  <a:pt x="527062" y="751674"/>
                </a:lnTo>
                <a:lnTo>
                  <a:pt x="521995" y="707783"/>
                </a:lnTo>
                <a:lnTo>
                  <a:pt x="521995" y="699655"/>
                </a:lnTo>
                <a:lnTo>
                  <a:pt x="515404" y="693077"/>
                </a:lnTo>
                <a:lnTo>
                  <a:pt x="499148" y="693077"/>
                </a:lnTo>
                <a:lnTo>
                  <a:pt x="492544" y="699655"/>
                </a:lnTo>
                <a:lnTo>
                  <a:pt x="492544" y="707783"/>
                </a:lnTo>
                <a:lnTo>
                  <a:pt x="497039" y="752284"/>
                </a:lnTo>
                <a:lnTo>
                  <a:pt x="509943" y="793750"/>
                </a:lnTo>
                <a:lnTo>
                  <a:pt x="530352" y="831303"/>
                </a:lnTo>
                <a:lnTo>
                  <a:pt x="557377" y="864031"/>
                </a:lnTo>
                <a:lnTo>
                  <a:pt x="590105" y="891044"/>
                </a:lnTo>
                <a:lnTo>
                  <a:pt x="627659" y="911453"/>
                </a:lnTo>
                <a:lnTo>
                  <a:pt x="669137" y="924356"/>
                </a:lnTo>
                <a:lnTo>
                  <a:pt x="713638" y="928852"/>
                </a:lnTo>
                <a:lnTo>
                  <a:pt x="758126" y="924356"/>
                </a:lnTo>
                <a:lnTo>
                  <a:pt x="799592" y="911453"/>
                </a:lnTo>
                <a:lnTo>
                  <a:pt x="837133" y="891044"/>
                </a:lnTo>
                <a:lnTo>
                  <a:pt x="869861" y="864031"/>
                </a:lnTo>
                <a:lnTo>
                  <a:pt x="896886" y="831303"/>
                </a:lnTo>
                <a:lnTo>
                  <a:pt x="917295" y="793750"/>
                </a:lnTo>
                <a:lnTo>
                  <a:pt x="930186" y="752284"/>
                </a:lnTo>
                <a:lnTo>
                  <a:pt x="934694" y="707783"/>
                </a:lnTo>
                <a:close/>
              </a:path>
              <a:path w="1295400" h="1286509">
                <a:moveTo>
                  <a:pt x="1107808" y="707783"/>
                </a:moveTo>
                <a:lnTo>
                  <a:pt x="1104734" y="658418"/>
                </a:lnTo>
                <a:lnTo>
                  <a:pt x="1095756" y="610844"/>
                </a:lnTo>
                <a:lnTo>
                  <a:pt x="1081239" y="565467"/>
                </a:lnTo>
                <a:lnTo>
                  <a:pt x="1061554" y="522643"/>
                </a:lnTo>
                <a:lnTo>
                  <a:pt x="1037094" y="482739"/>
                </a:lnTo>
                <a:lnTo>
                  <a:pt x="1008214" y="446138"/>
                </a:lnTo>
                <a:lnTo>
                  <a:pt x="975283" y="413207"/>
                </a:lnTo>
                <a:lnTo>
                  <a:pt x="938682" y="384314"/>
                </a:lnTo>
                <a:lnTo>
                  <a:pt x="898791" y="359854"/>
                </a:lnTo>
                <a:lnTo>
                  <a:pt x="855954" y="340169"/>
                </a:lnTo>
                <a:lnTo>
                  <a:pt x="810577" y="325653"/>
                </a:lnTo>
                <a:lnTo>
                  <a:pt x="763016" y="316674"/>
                </a:lnTo>
                <a:lnTo>
                  <a:pt x="713638" y="313588"/>
                </a:lnTo>
                <a:lnTo>
                  <a:pt x="705497" y="313588"/>
                </a:lnTo>
                <a:lnTo>
                  <a:pt x="698906" y="320179"/>
                </a:lnTo>
                <a:lnTo>
                  <a:pt x="698906" y="336448"/>
                </a:lnTo>
                <a:lnTo>
                  <a:pt x="705497" y="343039"/>
                </a:lnTo>
                <a:lnTo>
                  <a:pt x="713638" y="343039"/>
                </a:lnTo>
                <a:lnTo>
                  <a:pt x="763066" y="346367"/>
                </a:lnTo>
                <a:lnTo>
                  <a:pt x="810488" y="356082"/>
                </a:lnTo>
                <a:lnTo>
                  <a:pt x="855472" y="371741"/>
                </a:lnTo>
                <a:lnTo>
                  <a:pt x="897585" y="392912"/>
                </a:lnTo>
                <a:lnTo>
                  <a:pt x="936383" y="419138"/>
                </a:lnTo>
                <a:lnTo>
                  <a:pt x="971423" y="449986"/>
                </a:lnTo>
                <a:lnTo>
                  <a:pt x="1002271" y="485038"/>
                </a:lnTo>
                <a:lnTo>
                  <a:pt x="1028496" y="523836"/>
                </a:lnTo>
                <a:lnTo>
                  <a:pt x="1049655" y="565950"/>
                </a:lnTo>
                <a:lnTo>
                  <a:pt x="1065314" y="610933"/>
                </a:lnTo>
                <a:lnTo>
                  <a:pt x="1075029" y="658368"/>
                </a:lnTo>
                <a:lnTo>
                  <a:pt x="1078369" y="707783"/>
                </a:lnTo>
                <a:lnTo>
                  <a:pt x="1075029" y="757212"/>
                </a:lnTo>
                <a:lnTo>
                  <a:pt x="1065314" y="804646"/>
                </a:lnTo>
                <a:lnTo>
                  <a:pt x="1049655" y="849630"/>
                </a:lnTo>
                <a:lnTo>
                  <a:pt x="1028496" y="891743"/>
                </a:lnTo>
                <a:lnTo>
                  <a:pt x="1002271" y="930541"/>
                </a:lnTo>
                <a:lnTo>
                  <a:pt x="971423" y="965593"/>
                </a:lnTo>
                <a:lnTo>
                  <a:pt x="936383" y="996442"/>
                </a:lnTo>
                <a:lnTo>
                  <a:pt x="897585" y="1022680"/>
                </a:lnTo>
                <a:lnTo>
                  <a:pt x="855472" y="1043838"/>
                </a:lnTo>
                <a:lnTo>
                  <a:pt x="810488" y="1059497"/>
                </a:lnTo>
                <a:lnTo>
                  <a:pt x="763066" y="1069213"/>
                </a:lnTo>
                <a:lnTo>
                  <a:pt x="713638" y="1072540"/>
                </a:lnTo>
                <a:lnTo>
                  <a:pt x="664210" y="1069213"/>
                </a:lnTo>
                <a:lnTo>
                  <a:pt x="616775" y="1059497"/>
                </a:lnTo>
                <a:lnTo>
                  <a:pt x="571792" y="1043838"/>
                </a:lnTo>
                <a:lnTo>
                  <a:pt x="529678" y="1022680"/>
                </a:lnTo>
                <a:lnTo>
                  <a:pt x="490880" y="996442"/>
                </a:lnTo>
                <a:lnTo>
                  <a:pt x="455841" y="965593"/>
                </a:lnTo>
                <a:lnTo>
                  <a:pt x="424980" y="930541"/>
                </a:lnTo>
                <a:lnTo>
                  <a:pt x="398754" y="891743"/>
                </a:lnTo>
                <a:lnTo>
                  <a:pt x="377596" y="849630"/>
                </a:lnTo>
                <a:lnTo>
                  <a:pt x="361937" y="804646"/>
                </a:lnTo>
                <a:lnTo>
                  <a:pt x="352221" y="757212"/>
                </a:lnTo>
                <a:lnTo>
                  <a:pt x="348881" y="707783"/>
                </a:lnTo>
                <a:lnTo>
                  <a:pt x="348881" y="699655"/>
                </a:lnTo>
                <a:lnTo>
                  <a:pt x="342277" y="693077"/>
                </a:lnTo>
                <a:lnTo>
                  <a:pt x="326021" y="693077"/>
                </a:lnTo>
                <a:lnTo>
                  <a:pt x="319430" y="699655"/>
                </a:lnTo>
                <a:lnTo>
                  <a:pt x="319430" y="707783"/>
                </a:lnTo>
                <a:lnTo>
                  <a:pt x="322503" y="757161"/>
                </a:lnTo>
                <a:lnTo>
                  <a:pt x="331495" y="804735"/>
                </a:lnTo>
                <a:lnTo>
                  <a:pt x="346011" y="850112"/>
                </a:lnTo>
                <a:lnTo>
                  <a:pt x="365683" y="892949"/>
                </a:lnTo>
                <a:lnTo>
                  <a:pt x="390156" y="932853"/>
                </a:lnTo>
                <a:lnTo>
                  <a:pt x="419049" y="969454"/>
                </a:lnTo>
                <a:lnTo>
                  <a:pt x="451980" y="1002385"/>
                </a:lnTo>
                <a:lnTo>
                  <a:pt x="488581" y="1031265"/>
                </a:lnTo>
                <a:lnTo>
                  <a:pt x="528485" y="1055738"/>
                </a:lnTo>
                <a:lnTo>
                  <a:pt x="571309" y="1075423"/>
                </a:lnTo>
                <a:lnTo>
                  <a:pt x="616699" y="1089939"/>
                </a:lnTo>
                <a:lnTo>
                  <a:pt x="664260" y="1098918"/>
                </a:lnTo>
                <a:lnTo>
                  <a:pt x="713638" y="1102004"/>
                </a:lnTo>
                <a:lnTo>
                  <a:pt x="763016" y="1098918"/>
                </a:lnTo>
                <a:lnTo>
                  <a:pt x="810577" y="1089939"/>
                </a:lnTo>
                <a:lnTo>
                  <a:pt x="855954" y="1075423"/>
                </a:lnTo>
                <a:lnTo>
                  <a:pt x="898791" y="1055738"/>
                </a:lnTo>
                <a:lnTo>
                  <a:pt x="938682" y="1031265"/>
                </a:lnTo>
                <a:lnTo>
                  <a:pt x="975283" y="1002385"/>
                </a:lnTo>
                <a:lnTo>
                  <a:pt x="1008214" y="969454"/>
                </a:lnTo>
                <a:lnTo>
                  <a:pt x="1037094" y="932853"/>
                </a:lnTo>
                <a:lnTo>
                  <a:pt x="1061554" y="892949"/>
                </a:lnTo>
                <a:lnTo>
                  <a:pt x="1081239" y="850112"/>
                </a:lnTo>
                <a:lnTo>
                  <a:pt x="1095756" y="804735"/>
                </a:lnTo>
                <a:lnTo>
                  <a:pt x="1104734" y="757161"/>
                </a:lnTo>
                <a:lnTo>
                  <a:pt x="1107808" y="707783"/>
                </a:lnTo>
                <a:close/>
              </a:path>
              <a:path w="1295400" h="1286509">
                <a:moveTo>
                  <a:pt x="1295107" y="691730"/>
                </a:moveTo>
                <a:lnTo>
                  <a:pt x="1293837" y="660120"/>
                </a:lnTo>
                <a:lnTo>
                  <a:pt x="1288148" y="613664"/>
                </a:lnTo>
                <a:lnTo>
                  <a:pt x="1288135" y="613486"/>
                </a:lnTo>
                <a:lnTo>
                  <a:pt x="1278890" y="568439"/>
                </a:lnTo>
                <a:lnTo>
                  <a:pt x="1278813" y="568058"/>
                </a:lnTo>
                <a:lnTo>
                  <a:pt x="1266037" y="523989"/>
                </a:lnTo>
                <a:lnTo>
                  <a:pt x="1249946" y="481418"/>
                </a:lnTo>
                <a:lnTo>
                  <a:pt x="1230693" y="440499"/>
                </a:lnTo>
                <a:lnTo>
                  <a:pt x="1208430" y="401370"/>
                </a:lnTo>
                <a:lnTo>
                  <a:pt x="1183297" y="364210"/>
                </a:lnTo>
                <a:lnTo>
                  <a:pt x="1155471" y="329158"/>
                </a:lnTo>
                <a:lnTo>
                  <a:pt x="1125067" y="296354"/>
                </a:lnTo>
                <a:lnTo>
                  <a:pt x="1092276" y="265963"/>
                </a:lnTo>
                <a:lnTo>
                  <a:pt x="1057211" y="238125"/>
                </a:lnTo>
                <a:lnTo>
                  <a:pt x="1020051" y="213004"/>
                </a:lnTo>
                <a:lnTo>
                  <a:pt x="980935" y="190728"/>
                </a:lnTo>
                <a:lnTo>
                  <a:pt x="940015" y="171475"/>
                </a:lnTo>
                <a:lnTo>
                  <a:pt x="897432" y="155384"/>
                </a:lnTo>
                <a:lnTo>
                  <a:pt x="853363" y="142608"/>
                </a:lnTo>
                <a:lnTo>
                  <a:pt x="807935" y="133299"/>
                </a:lnTo>
                <a:lnTo>
                  <a:pt x="761314" y="127596"/>
                </a:lnTo>
                <a:lnTo>
                  <a:pt x="713638" y="125666"/>
                </a:lnTo>
                <a:lnTo>
                  <a:pt x="705497" y="125666"/>
                </a:lnTo>
                <a:lnTo>
                  <a:pt x="698906" y="132245"/>
                </a:lnTo>
                <a:lnTo>
                  <a:pt x="698906" y="148526"/>
                </a:lnTo>
                <a:lnTo>
                  <a:pt x="705497" y="155105"/>
                </a:lnTo>
                <a:lnTo>
                  <a:pt x="713638" y="155105"/>
                </a:lnTo>
                <a:lnTo>
                  <a:pt x="761250" y="157137"/>
                </a:lnTo>
                <a:lnTo>
                  <a:pt x="807758" y="163118"/>
                </a:lnTo>
                <a:lnTo>
                  <a:pt x="852995" y="172897"/>
                </a:lnTo>
                <a:lnTo>
                  <a:pt x="896772" y="186283"/>
                </a:lnTo>
                <a:lnTo>
                  <a:pt x="938936" y="203123"/>
                </a:lnTo>
                <a:lnTo>
                  <a:pt x="979335" y="223253"/>
                </a:lnTo>
                <a:lnTo>
                  <a:pt x="1017778" y="246507"/>
                </a:lnTo>
                <a:lnTo>
                  <a:pt x="1054100" y="272707"/>
                </a:lnTo>
                <a:lnTo>
                  <a:pt x="1088148" y="301688"/>
                </a:lnTo>
                <a:lnTo>
                  <a:pt x="1119746" y="333286"/>
                </a:lnTo>
                <a:lnTo>
                  <a:pt x="1148727" y="367322"/>
                </a:lnTo>
                <a:lnTo>
                  <a:pt x="1174915" y="403656"/>
                </a:lnTo>
                <a:lnTo>
                  <a:pt x="1198168" y="442099"/>
                </a:lnTo>
                <a:lnTo>
                  <a:pt x="1218298" y="482485"/>
                </a:lnTo>
                <a:lnTo>
                  <a:pt x="1235138" y="524649"/>
                </a:lnTo>
                <a:lnTo>
                  <a:pt x="1248422" y="568058"/>
                </a:lnTo>
                <a:lnTo>
                  <a:pt x="1258265" y="613486"/>
                </a:lnTo>
                <a:lnTo>
                  <a:pt x="1264285" y="660120"/>
                </a:lnTo>
                <a:lnTo>
                  <a:pt x="1266329" y="707783"/>
                </a:lnTo>
                <a:lnTo>
                  <a:pt x="1264297" y="755408"/>
                </a:lnTo>
                <a:lnTo>
                  <a:pt x="1258303" y="801916"/>
                </a:lnTo>
                <a:lnTo>
                  <a:pt x="1248537" y="847140"/>
                </a:lnTo>
                <a:lnTo>
                  <a:pt x="1235138" y="890917"/>
                </a:lnTo>
                <a:lnTo>
                  <a:pt x="1218298" y="933094"/>
                </a:lnTo>
                <a:lnTo>
                  <a:pt x="1198168" y="973480"/>
                </a:lnTo>
                <a:lnTo>
                  <a:pt x="1174915" y="1011923"/>
                </a:lnTo>
                <a:lnTo>
                  <a:pt x="1148727" y="1048245"/>
                </a:lnTo>
                <a:lnTo>
                  <a:pt x="1119746" y="1082294"/>
                </a:lnTo>
                <a:lnTo>
                  <a:pt x="1088148" y="1113891"/>
                </a:lnTo>
                <a:lnTo>
                  <a:pt x="1054100" y="1142873"/>
                </a:lnTo>
                <a:lnTo>
                  <a:pt x="1017778" y="1169073"/>
                </a:lnTo>
                <a:lnTo>
                  <a:pt x="979335" y="1192314"/>
                </a:lnTo>
                <a:lnTo>
                  <a:pt x="938936" y="1212443"/>
                </a:lnTo>
                <a:lnTo>
                  <a:pt x="896772" y="1229296"/>
                </a:lnTo>
                <a:lnTo>
                  <a:pt x="852995" y="1242682"/>
                </a:lnTo>
                <a:lnTo>
                  <a:pt x="807758" y="1252461"/>
                </a:lnTo>
                <a:lnTo>
                  <a:pt x="761250" y="1258443"/>
                </a:lnTo>
                <a:lnTo>
                  <a:pt x="713638" y="1260475"/>
                </a:lnTo>
                <a:lnTo>
                  <a:pt x="666013" y="1258443"/>
                </a:lnTo>
                <a:lnTo>
                  <a:pt x="619518" y="1252461"/>
                </a:lnTo>
                <a:lnTo>
                  <a:pt x="574281" y="1242682"/>
                </a:lnTo>
                <a:lnTo>
                  <a:pt x="530504" y="1229296"/>
                </a:lnTo>
                <a:lnTo>
                  <a:pt x="488327" y="1212443"/>
                </a:lnTo>
                <a:lnTo>
                  <a:pt x="447941" y="1192314"/>
                </a:lnTo>
                <a:lnTo>
                  <a:pt x="409498" y="1169073"/>
                </a:lnTo>
                <a:lnTo>
                  <a:pt x="373176" y="1142873"/>
                </a:lnTo>
                <a:lnTo>
                  <a:pt x="339128" y="1113891"/>
                </a:lnTo>
                <a:lnTo>
                  <a:pt x="307530" y="1082294"/>
                </a:lnTo>
                <a:lnTo>
                  <a:pt x="278549" y="1048245"/>
                </a:lnTo>
                <a:lnTo>
                  <a:pt x="252349" y="1011923"/>
                </a:lnTo>
                <a:lnTo>
                  <a:pt x="229108" y="973480"/>
                </a:lnTo>
                <a:lnTo>
                  <a:pt x="208978" y="933094"/>
                </a:lnTo>
                <a:lnTo>
                  <a:pt x="192138" y="890917"/>
                </a:lnTo>
                <a:lnTo>
                  <a:pt x="178854" y="847521"/>
                </a:lnTo>
                <a:lnTo>
                  <a:pt x="169011" y="802093"/>
                </a:lnTo>
                <a:lnTo>
                  <a:pt x="162979" y="755408"/>
                </a:lnTo>
                <a:lnTo>
                  <a:pt x="160947" y="707783"/>
                </a:lnTo>
                <a:lnTo>
                  <a:pt x="160947" y="699655"/>
                </a:lnTo>
                <a:lnTo>
                  <a:pt x="154368" y="693077"/>
                </a:lnTo>
                <a:lnTo>
                  <a:pt x="138099" y="693077"/>
                </a:lnTo>
                <a:lnTo>
                  <a:pt x="131508" y="699655"/>
                </a:lnTo>
                <a:lnTo>
                  <a:pt x="131508" y="707783"/>
                </a:lnTo>
                <a:lnTo>
                  <a:pt x="133438" y="755408"/>
                </a:lnTo>
                <a:lnTo>
                  <a:pt x="139115" y="801916"/>
                </a:lnTo>
                <a:lnTo>
                  <a:pt x="139141" y="802093"/>
                </a:lnTo>
                <a:lnTo>
                  <a:pt x="148374" y="847140"/>
                </a:lnTo>
                <a:lnTo>
                  <a:pt x="148450" y="847521"/>
                </a:lnTo>
                <a:lnTo>
                  <a:pt x="161239" y="891590"/>
                </a:lnTo>
                <a:lnTo>
                  <a:pt x="177330" y="934173"/>
                </a:lnTo>
                <a:lnTo>
                  <a:pt x="196583" y="975093"/>
                </a:lnTo>
                <a:lnTo>
                  <a:pt x="218846" y="1014209"/>
                </a:lnTo>
                <a:lnTo>
                  <a:pt x="243967" y="1051369"/>
                </a:lnTo>
                <a:lnTo>
                  <a:pt x="271805" y="1086421"/>
                </a:lnTo>
                <a:lnTo>
                  <a:pt x="302196" y="1119225"/>
                </a:lnTo>
                <a:lnTo>
                  <a:pt x="335000" y="1149616"/>
                </a:lnTo>
                <a:lnTo>
                  <a:pt x="370052" y="1177455"/>
                </a:lnTo>
                <a:lnTo>
                  <a:pt x="407212" y="1202575"/>
                </a:lnTo>
                <a:lnTo>
                  <a:pt x="446341" y="1224851"/>
                </a:lnTo>
                <a:lnTo>
                  <a:pt x="487260" y="1244104"/>
                </a:lnTo>
                <a:lnTo>
                  <a:pt x="529831" y="1260195"/>
                </a:lnTo>
                <a:lnTo>
                  <a:pt x="530809" y="1260475"/>
                </a:lnTo>
                <a:lnTo>
                  <a:pt x="573913" y="1272971"/>
                </a:lnTo>
                <a:lnTo>
                  <a:pt x="619328" y="1282280"/>
                </a:lnTo>
                <a:lnTo>
                  <a:pt x="649084" y="1285925"/>
                </a:lnTo>
                <a:lnTo>
                  <a:pt x="778192" y="1285925"/>
                </a:lnTo>
                <a:lnTo>
                  <a:pt x="853363" y="1272971"/>
                </a:lnTo>
                <a:lnTo>
                  <a:pt x="897432" y="1260195"/>
                </a:lnTo>
                <a:lnTo>
                  <a:pt x="940015" y="1244104"/>
                </a:lnTo>
                <a:lnTo>
                  <a:pt x="980935" y="1224851"/>
                </a:lnTo>
                <a:lnTo>
                  <a:pt x="1020051" y="1202575"/>
                </a:lnTo>
                <a:lnTo>
                  <a:pt x="1057211" y="1177455"/>
                </a:lnTo>
                <a:lnTo>
                  <a:pt x="1092276" y="1149616"/>
                </a:lnTo>
                <a:lnTo>
                  <a:pt x="1125067" y="1119225"/>
                </a:lnTo>
                <a:lnTo>
                  <a:pt x="1155471" y="1086421"/>
                </a:lnTo>
                <a:lnTo>
                  <a:pt x="1183297" y="1051369"/>
                </a:lnTo>
                <a:lnTo>
                  <a:pt x="1208430" y="1014209"/>
                </a:lnTo>
                <a:lnTo>
                  <a:pt x="1230693" y="975093"/>
                </a:lnTo>
                <a:lnTo>
                  <a:pt x="1249946" y="934173"/>
                </a:lnTo>
                <a:lnTo>
                  <a:pt x="1266037" y="891590"/>
                </a:lnTo>
                <a:lnTo>
                  <a:pt x="1278813" y="847521"/>
                </a:lnTo>
                <a:lnTo>
                  <a:pt x="1288135" y="802093"/>
                </a:lnTo>
                <a:lnTo>
                  <a:pt x="1293837" y="755408"/>
                </a:lnTo>
                <a:lnTo>
                  <a:pt x="1295107" y="723849"/>
                </a:lnTo>
                <a:lnTo>
                  <a:pt x="1295107" y="691730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xfrm>
            <a:off x="4800600" y="1120647"/>
            <a:ext cx="7399150" cy="128560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8250" dirty="0">
                <a:solidFill>
                  <a:srgbClr val="FF0000"/>
                </a:solidFill>
              </a:rPr>
              <a:t>OUR COMPANY</a:t>
            </a:r>
          </a:p>
        </p:txBody>
      </p:sp>
      <p:pic>
        <p:nvPicPr>
          <p:cNvPr id="25" name="object 2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456920" y="3557588"/>
            <a:ext cx="123825" cy="123824"/>
          </a:xfrm>
          <a:prstGeom prst="rect">
            <a:avLst/>
          </a:prstGeom>
        </p:spPr>
      </p:pic>
      <p:pic>
        <p:nvPicPr>
          <p:cNvPr id="26" name="object 2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456920" y="6135741"/>
            <a:ext cx="123825" cy="123824"/>
          </a:xfrm>
          <a:prstGeom prst="rect">
            <a:avLst/>
          </a:prstGeom>
        </p:spPr>
      </p:pic>
      <p:pic>
        <p:nvPicPr>
          <p:cNvPr id="27" name="object 2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442142" y="8214287"/>
            <a:ext cx="123825" cy="123824"/>
          </a:xfrm>
          <a:prstGeom prst="rect">
            <a:avLst/>
          </a:prstGeom>
        </p:spPr>
      </p:pic>
      <p:sp>
        <p:nvSpPr>
          <p:cNvPr id="28" name="object 28"/>
          <p:cNvSpPr txBox="1"/>
          <p:nvPr/>
        </p:nvSpPr>
        <p:spPr>
          <a:xfrm>
            <a:off x="2214892" y="2671319"/>
            <a:ext cx="14342744" cy="6282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620"/>
              </a:lnSpc>
              <a:spcBef>
                <a:spcPts val="100"/>
              </a:spcBef>
            </a:pPr>
            <a:r>
              <a:rPr sz="4700" dirty="0">
                <a:solidFill>
                  <a:srgbClr val="FF3131"/>
                </a:solidFill>
                <a:latin typeface="Tahoma"/>
                <a:cs typeface="Tahoma"/>
              </a:rPr>
              <a:t>ABOUT US:</a:t>
            </a:r>
            <a:endParaRPr sz="4700" dirty="0">
              <a:latin typeface="Tahoma"/>
              <a:cs typeface="Tahoma"/>
            </a:endParaRPr>
          </a:p>
          <a:p>
            <a:pPr marL="548005">
              <a:lnSpc>
                <a:spcPts val="3220"/>
              </a:lnSpc>
            </a:pPr>
            <a:r>
              <a:rPr sz="2700" spc="60" dirty="0">
                <a:solidFill>
                  <a:srgbClr val="002A6A"/>
                </a:solidFill>
                <a:latin typeface="Lucida Sans Unicode"/>
                <a:cs typeface="Lucida Sans Unicode"/>
              </a:rPr>
              <a:t>Alpha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20" dirty="0">
                <a:solidFill>
                  <a:srgbClr val="002A6A"/>
                </a:solidFill>
                <a:latin typeface="Lucida Sans Unicode"/>
                <a:cs typeface="Lucida Sans Unicode"/>
              </a:rPr>
              <a:t>is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325" dirty="0">
                <a:solidFill>
                  <a:srgbClr val="002A6A"/>
                </a:solidFill>
                <a:latin typeface="Lucida Sans Unicode"/>
                <a:cs typeface="Lucida Sans Unicode"/>
              </a:rPr>
              <a:t>a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cosmetic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trading</a:t>
            </a:r>
            <a:r>
              <a:rPr sz="2700" spc="-12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60" dirty="0">
                <a:solidFill>
                  <a:srgbClr val="002A6A"/>
                </a:solidFill>
                <a:latin typeface="Lucida Sans Unicode"/>
                <a:cs typeface="Lucida Sans Unicode"/>
              </a:rPr>
              <a:t>company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with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325" dirty="0">
                <a:solidFill>
                  <a:srgbClr val="002A6A"/>
                </a:solidFill>
                <a:latin typeface="Lucida Sans Unicode"/>
                <a:cs typeface="Lucida Sans Unicode"/>
              </a:rPr>
              <a:t>a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70" dirty="0">
                <a:solidFill>
                  <a:srgbClr val="002A6A"/>
                </a:solidFill>
                <a:latin typeface="Lucida Sans Unicode"/>
                <a:cs typeface="Lucida Sans Unicode"/>
              </a:rPr>
              <a:t>national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55" dirty="0">
                <a:solidFill>
                  <a:srgbClr val="002A6A"/>
                </a:solidFill>
                <a:latin typeface="Lucida Sans Unicode"/>
                <a:cs typeface="Lucida Sans Unicode"/>
              </a:rPr>
              <a:t>presence,</a:t>
            </a:r>
            <a:r>
              <a:rPr sz="2700" spc="-12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offering</a:t>
            </a:r>
            <a:r>
              <a:rPr sz="2700" spc="-13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high-</a:t>
            </a:r>
            <a:endParaRPr sz="2700" dirty="0">
              <a:latin typeface="Lucida Sans Unicode"/>
              <a:cs typeface="Lucida Sans Unicode"/>
            </a:endParaRPr>
          </a:p>
          <a:p>
            <a:pPr marL="548005" marR="1247775">
              <a:lnSpc>
                <a:spcPct val="115700"/>
              </a:lnSpc>
            </a:pPr>
            <a:r>
              <a:rPr sz="2700" spc="45" dirty="0">
                <a:solidFill>
                  <a:srgbClr val="002A6A"/>
                </a:solidFill>
                <a:latin typeface="Lucida Sans Unicode"/>
                <a:cs typeface="Lucida Sans Unicode"/>
              </a:rPr>
              <a:t>quality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20" dirty="0">
                <a:solidFill>
                  <a:srgbClr val="002A6A"/>
                </a:solidFill>
                <a:latin typeface="Lucida Sans Unicode"/>
                <a:cs typeface="Lucida Sans Unicode"/>
              </a:rPr>
              <a:t>beauty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60" dirty="0">
                <a:solidFill>
                  <a:srgbClr val="002A6A"/>
                </a:solidFill>
                <a:latin typeface="Lucida Sans Unicode"/>
                <a:cs typeface="Lucida Sans Unicode"/>
              </a:rPr>
              <a:t>products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from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trusted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brands.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229" dirty="0">
                <a:solidFill>
                  <a:srgbClr val="002A6A"/>
                </a:solidFill>
                <a:latin typeface="Lucida Sans Unicode"/>
                <a:cs typeface="Lucida Sans Unicode"/>
              </a:rPr>
              <a:t>We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strive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to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35" dirty="0">
                <a:solidFill>
                  <a:srgbClr val="002A6A"/>
                </a:solidFill>
                <a:latin typeface="Lucida Sans Unicode"/>
                <a:cs typeface="Lucida Sans Unicode"/>
              </a:rPr>
              <a:t>make</a:t>
            </a:r>
            <a:r>
              <a:rPr sz="2700" spc="-6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75" dirty="0">
                <a:solidFill>
                  <a:srgbClr val="002A6A"/>
                </a:solidFill>
                <a:latin typeface="Lucida Sans Unicode"/>
                <a:cs typeface="Lucida Sans Unicode"/>
              </a:rPr>
              <a:t>premium </a:t>
            </a:r>
            <a:r>
              <a:rPr sz="2700" spc="95" dirty="0">
                <a:solidFill>
                  <a:srgbClr val="002A6A"/>
                </a:solidFill>
                <a:latin typeface="Lucida Sans Unicode"/>
                <a:cs typeface="Lucida Sans Unicode"/>
              </a:rPr>
              <a:t>cosmetics</a:t>
            </a:r>
            <a:r>
              <a:rPr sz="2700" spc="-10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accessible</a:t>
            </a:r>
            <a:r>
              <a:rPr sz="2700" spc="-10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with</a:t>
            </a:r>
            <a:r>
              <a:rPr sz="2700" spc="-9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70" dirty="0">
                <a:solidFill>
                  <a:srgbClr val="002A6A"/>
                </a:solidFill>
                <a:latin typeface="Lucida Sans Unicode"/>
                <a:cs typeface="Lucida Sans Unicode"/>
              </a:rPr>
              <a:t>competitive</a:t>
            </a:r>
            <a:r>
              <a:rPr sz="2700" spc="-10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prices.</a:t>
            </a:r>
            <a:endParaRPr sz="2700" dirty="0">
              <a:latin typeface="Lucida Sans Unicode"/>
              <a:cs typeface="Lucida Sans Unicode"/>
            </a:endParaRPr>
          </a:p>
          <a:p>
            <a:pPr marL="12700">
              <a:lnSpc>
                <a:spcPts val="5620"/>
              </a:lnSpc>
              <a:spcBef>
                <a:spcPts val="3954"/>
              </a:spcBef>
            </a:pPr>
            <a:r>
              <a:rPr sz="4700" dirty="0">
                <a:solidFill>
                  <a:srgbClr val="FF3131"/>
                </a:solidFill>
                <a:latin typeface="Tahoma"/>
                <a:cs typeface="Tahoma"/>
              </a:rPr>
              <a:t>OUR VISION:</a:t>
            </a:r>
            <a:endParaRPr sz="4700" dirty="0">
              <a:latin typeface="Tahoma"/>
              <a:cs typeface="Tahoma"/>
            </a:endParaRPr>
          </a:p>
          <a:p>
            <a:pPr marL="548005">
              <a:lnSpc>
                <a:spcPts val="3220"/>
              </a:lnSpc>
            </a:pP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To </a:t>
            </a:r>
            <a:r>
              <a:rPr sz="2700" spc="165" dirty="0">
                <a:solidFill>
                  <a:srgbClr val="002A6A"/>
                </a:solidFill>
                <a:latin typeface="Lucida Sans Unicode"/>
                <a:cs typeface="Lucida Sans Unicode"/>
              </a:rPr>
              <a:t>become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325" dirty="0">
                <a:solidFill>
                  <a:srgbClr val="002A6A"/>
                </a:solidFill>
                <a:latin typeface="Lucida Sans Unicode"/>
                <a:cs typeface="Lucida Sans Unicode"/>
              </a:rPr>
              <a:t>a</a:t>
            </a:r>
            <a:r>
              <a:rPr sz="270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80" dirty="0">
                <a:solidFill>
                  <a:srgbClr val="002A6A"/>
                </a:solidFill>
                <a:latin typeface="Lucida Sans Unicode"/>
                <a:cs typeface="Lucida Sans Unicode"/>
              </a:rPr>
              <a:t>leading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supplier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65" dirty="0">
                <a:solidFill>
                  <a:srgbClr val="002A6A"/>
                </a:solidFill>
                <a:latin typeface="Lucida Sans Unicode"/>
                <a:cs typeface="Lucida Sans Unicode"/>
              </a:rPr>
              <a:t>and</a:t>
            </a:r>
            <a:r>
              <a:rPr sz="270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top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choice</a:t>
            </a:r>
            <a:r>
              <a:rPr sz="270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for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premium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cosmetic</a:t>
            </a:r>
            <a:r>
              <a:rPr sz="2700" spc="-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65" dirty="0">
                <a:solidFill>
                  <a:srgbClr val="002A6A"/>
                </a:solidFill>
                <a:latin typeface="Lucida Sans Unicode"/>
                <a:cs typeface="Lucida Sans Unicode"/>
              </a:rPr>
              <a:t>and</a:t>
            </a: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10" dirty="0">
                <a:solidFill>
                  <a:srgbClr val="002A6A"/>
                </a:solidFill>
                <a:latin typeface="Lucida Sans Unicode"/>
                <a:cs typeface="Lucida Sans Unicode"/>
              </a:rPr>
              <a:t>beauty</a:t>
            </a:r>
            <a:endParaRPr sz="2700" dirty="0">
              <a:latin typeface="Lucida Sans Unicode"/>
              <a:cs typeface="Lucida Sans Unicode"/>
            </a:endParaRPr>
          </a:p>
          <a:p>
            <a:pPr marL="548005">
              <a:lnSpc>
                <a:spcPct val="100000"/>
              </a:lnSpc>
              <a:spcBef>
                <a:spcPts val="509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products,</a:t>
            </a:r>
            <a:r>
              <a:rPr sz="27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75" dirty="0">
                <a:solidFill>
                  <a:srgbClr val="002A6A"/>
                </a:solidFill>
                <a:latin typeface="Lucida Sans Unicode"/>
                <a:cs typeface="Lucida Sans Unicode"/>
              </a:rPr>
              <a:t>renowned</a:t>
            </a:r>
            <a:r>
              <a:rPr sz="2700" spc="-4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for</a:t>
            </a:r>
            <a:r>
              <a:rPr sz="27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our</a:t>
            </a:r>
            <a:r>
              <a:rPr sz="27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innovation</a:t>
            </a:r>
            <a:r>
              <a:rPr sz="27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65" dirty="0">
                <a:solidFill>
                  <a:srgbClr val="002A6A"/>
                </a:solidFill>
                <a:latin typeface="Lucida Sans Unicode"/>
                <a:cs typeface="Lucida Sans Unicode"/>
              </a:rPr>
              <a:t>and</a:t>
            </a:r>
            <a:r>
              <a:rPr sz="2700" spc="-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quality.</a:t>
            </a:r>
            <a:endParaRPr sz="2700" dirty="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65"/>
              </a:spcBef>
            </a:pPr>
            <a:r>
              <a:rPr sz="4700" dirty="0">
                <a:solidFill>
                  <a:srgbClr val="FF3131"/>
                </a:solidFill>
                <a:latin typeface="Tahoma"/>
                <a:cs typeface="Tahoma"/>
              </a:rPr>
              <a:t>OUR MISSION:</a:t>
            </a:r>
            <a:endParaRPr sz="4700" dirty="0">
              <a:latin typeface="Tahoma"/>
              <a:cs typeface="Tahoma"/>
            </a:endParaRPr>
          </a:p>
          <a:p>
            <a:pPr marL="533400">
              <a:lnSpc>
                <a:spcPct val="100000"/>
              </a:lnSpc>
              <a:spcBef>
                <a:spcPts val="170"/>
              </a:spcBef>
            </a:pPr>
            <a:r>
              <a:rPr sz="2700" spc="-110" dirty="0">
                <a:solidFill>
                  <a:srgbClr val="002A6A"/>
                </a:solidFill>
                <a:latin typeface="Lucida Sans Unicode"/>
                <a:cs typeface="Lucida Sans Unicode"/>
              </a:rPr>
              <a:t>To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14" dirty="0">
                <a:solidFill>
                  <a:srgbClr val="002A6A"/>
                </a:solidFill>
                <a:latin typeface="Lucida Sans Unicode"/>
                <a:cs typeface="Lucida Sans Unicode"/>
              </a:rPr>
              <a:t>enable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70" dirty="0">
                <a:solidFill>
                  <a:srgbClr val="002A6A"/>
                </a:solidFill>
                <a:latin typeface="Lucida Sans Unicode"/>
                <a:cs typeface="Lucida Sans Unicode"/>
              </a:rPr>
              <a:t>access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to</a:t>
            </a:r>
            <a:r>
              <a:rPr sz="2700" spc="-114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high-quality,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diverse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cosmetic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60" dirty="0">
                <a:solidFill>
                  <a:srgbClr val="002A6A"/>
                </a:solidFill>
                <a:latin typeface="Lucida Sans Unicode"/>
                <a:cs typeface="Lucida Sans Unicode"/>
              </a:rPr>
              <a:t>products</a:t>
            </a:r>
            <a:r>
              <a:rPr sz="2700" spc="-114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for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customers,</a:t>
            </a:r>
            <a:endParaRPr sz="2700" dirty="0">
              <a:latin typeface="Lucida Sans Unicode"/>
              <a:cs typeface="Lucida Sans Unicode"/>
            </a:endParaRPr>
          </a:p>
          <a:p>
            <a:pPr marL="533400">
              <a:lnSpc>
                <a:spcPct val="100000"/>
              </a:lnSpc>
              <a:spcBef>
                <a:spcPts val="509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delivering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45" dirty="0">
                <a:solidFill>
                  <a:srgbClr val="002A6A"/>
                </a:solidFill>
                <a:latin typeface="Lucida Sans Unicode"/>
                <a:cs typeface="Lucida Sans Unicode"/>
              </a:rPr>
              <a:t>exceptional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value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65" dirty="0">
                <a:solidFill>
                  <a:srgbClr val="002A6A"/>
                </a:solidFill>
                <a:latin typeface="Lucida Sans Unicode"/>
                <a:cs typeface="Lucida Sans Unicode"/>
              </a:rPr>
              <a:t>and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325" dirty="0">
                <a:solidFill>
                  <a:srgbClr val="002A6A"/>
                </a:solidFill>
                <a:latin typeface="Lucida Sans Unicode"/>
                <a:cs typeface="Lucida Sans Unicode"/>
              </a:rPr>
              <a:t>a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seamless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shopping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experience.</a:t>
            </a:r>
            <a:endParaRPr sz="27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928545"/>
            <a:ext cx="18288635" cy="358775"/>
          </a:xfrm>
          <a:custGeom>
            <a:avLst/>
            <a:gdLst/>
            <a:ahLst/>
            <a:cxnLst/>
            <a:rect l="l" t="t" r="r" b="b"/>
            <a:pathLst>
              <a:path w="18288635" h="358775">
                <a:moveTo>
                  <a:pt x="18288155" y="358454"/>
                </a:moveTo>
                <a:lnTo>
                  <a:pt x="0" y="358454"/>
                </a:lnTo>
                <a:lnTo>
                  <a:pt x="0" y="0"/>
                </a:lnTo>
                <a:lnTo>
                  <a:pt x="18288155" y="0"/>
                </a:lnTo>
                <a:lnTo>
                  <a:pt x="18288155" y="358454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8607966"/>
            <a:ext cx="18288000" cy="1679575"/>
            <a:chOff x="0" y="8607966"/>
            <a:chExt cx="18288000" cy="1679575"/>
          </a:xfrm>
        </p:grpSpPr>
        <p:sp>
          <p:nvSpPr>
            <p:cNvPr id="4" name="object 4"/>
            <p:cNvSpPr/>
            <p:nvPr/>
          </p:nvSpPr>
          <p:spPr>
            <a:xfrm>
              <a:off x="0" y="9819853"/>
              <a:ext cx="16711294" cy="47625"/>
            </a:xfrm>
            <a:custGeom>
              <a:avLst/>
              <a:gdLst/>
              <a:ahLst/>
              <a:cxnLst/>
              <a:rect l="l" t="t" r="r" b="b"/>
              <a:pathLst>
                <a:path w="16711294" h="47625">
                  <a:moveTo>
                    <a:pt x="16710949" y="47624"/>
                  </a:moveTo>
                  <a:lnTo>
                    <a:pt x="0" y="47624"/>
                  </a:lnTo>
                  <a:lnTo>
                    <a:pt x="0" y="0"/>
                  </a:lnTo>
                  <a:lnTo>
                    <a:pt x="16710949" y="0"/>
                  </a:lnTo>
                  <a:lnTo>
                    <a:pt x="16710949" y="4762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10537534" y="2887995"/>
            <a:ext cx="7750809" cy="5640070"/>
            <a:chOff x="10537534" y="2887995"/>
            <a:chExt cx="7750809" cy="5640070"/>
          </a:xfrm>
        </p:grpSpPr>
        <p:sp>
          <p:nvSpPr>
            <p:cNvPr id="13" name="object 13"/>
            <p:cNvSpPr/>
            <p:nvPr/>
          </p:nvSpPr>
          <p:spPr>
            <a:xfrm>
              <a:off x="10537534" y="5702116"/>
              <a:ext cx="7750809" cy="2825750"/>
            </a:xfrm>
            <a:custGeom>
              <a:avLst/>
              <a:gdLst/>
              <a:ahLst/>
              <a:cxnLst/>
              <a:rect l="l" t="t" r="r" b="b"/>
              <a:pathLst>
                <a:path w="7750809" h="2825750">
                  <a:moveTo>
                    <a:pt x="7750467" y="2825668"/>
                  </a:moveTo>
                  <a:lnTo>
                    <a:pt x="0" y="2825668"/>
                  </a:lnTo>
                  <a:lnTo>
                    <a:pt x="0" y="0"/>
                  </a:lnTo>
                  <a:lnTo>
                    <a:pt x="7750467" y="0"/>
                  </a:lnTo>
                  <a:lnTo>
                    <a:pt x="7750467" y="2825668"/>
                  </a:lnTo>
                  <a:close/>
                </a:path>
              </a:pathLst>
            </a:custGeom>
            <a:solidFill>
              <a:srgbClr val="FFF4F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0537534" y="2887995"/>
              <a:ext cx="7750809" cy="2825750"/>
            </a:xfrm>
            <a:custGeom>
              <a:avLst/>
              <a:gdLst/>
              <a:ahLst/>
              <a:cxnLst/>
              <a:rect l="l" t="t" r="r" b="b"/>
              <a:pathLst>
                <a:path w="7750809" h="2825750">
                  <a:moveTo>
                    <a:pt x="7750467" y="2825668"/>
                  </a:moveTo>
                  <a:lnTo>
                    <a:pt x="0" y="2825668"/>
                  </a:lnTo>
                  <a:lnTo>
                    <a:pt x="0" y="0"/>
                  </a:lnTo>
                  <a:lnTo>
                    <a:pt x="7750467" y="0"/>
                  </a:lnTo>
                  <a:lnTo>
                    <a:pt x="7750467" y="2825668"/>
                  </a:lnTo>
                  <a:close/>
                </a:path>
              </a:pathLst>
            </a:custGeom>
            <a:solidFill>
              <a:srgbClr val="F2F9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/>
          <p:nvPr/>
        </p:nvSpPr>
        <p:spPr>
          <a:xfrm>
            <a:off x="10946000" y="3961315"/>
            <a:ext cx="408940" cy="613410"/>
          </a:xfrm>
          <a:custGeom>
            <a:avLst/>
            <a:gdLst/>
            <a:ahLst/>
            <a:cxnLst/>
            <a:rect l="l" t="t" r="r" b="b"/>
            <a:pathLst>
              <a:path w="408940" h="613410">
                <a:moveTo>
                  <a:pt x="204386" y="613160"/>
                </a:moveTo>
                <a:lnTo>
                  <a:pt x="172451" y="565168"/>
                </a:lnTo>
                <a:lnTo>
                  <a:pt x="102193" y="451119"/>
                </a:lnTo>
                <a:lnTo>
                  <a:pt x="31935" y="315909"/>
                </a:lnTo>
                <a:lnTo>
                  <a:pt x="0" y="204432"/>
                </a:lnTo>
                <a:lnTo>
                  <a:pt x="5398" y="157556"/>
                </a:lnTo>
                <a:lnTo>
                  <a:pt x="20777" y="114527"/>
                </a:lnTo>
                <a:lnTo>
                  <a:pt x="44907" y="76569"/>
                </a:lnTo>
                <a:lnTo>
                  <a:pt x="76560" y="44910"/>
                </a:lnTo>
                <a:lnTo>
                  <a:pt x="114510" y="20778"/>
                </a:lnTo>
                <a:lnTo>
                  <a:pt x="157528" y="5399"/>
                </a:lnTo>
                <a:lnTo>
                  <a:pt x="204386" y="0"/>
                </a:lnTo>
                <a:lnTo>
                  <a:pt x="251245" y="5399"/>
                </a:lnTo>
                <a:lnTo>
                  <a:pt x="294263" y="20778"/>
                </a:lnTo>
                <a:lnTo>
                  <a:pt x="332213" y="44910"/>
                </a:lnTo>
                <a:lnTo>
                  <a:pt x="363866" y="76569"/>
                </a:lnTo>
                <a:lnTo>
                  <a:pt x="369921" y="86092"/>
                </a:lnTo>
                <a:lnTo>
                  <a:pt x="204386" y="86092"/>
                </a:lnTo>
                <a:lnTo>
                  <a:pt x="162513" y="94545"/>
                </a:lnTo>
                <a:lnTo>
                  <a:pt x="128320" y="117593"/>
                </a:lnTo>
                <a:lnTo>
                  <a:pt x="105267" y="151773"/>
                </a:lnTo>
                <a:lnTo>
                  <a:pt x="96814" y="193620"/>
                </a:lnTo>
                <a:lnTo>
                  <a:pt x="105267" y="235517"/>
                </a:lnTo>
                <a:lnTo>
                  <a:pt x="128320" y="269710"/>
                </a:lnTo>
                <a:lnTo>
                  <a:pt x="162513" y="292754"/>
                </a:lnTo>
                <a:lnTo>
                  <a:pt x="204386" y="301201"/>
                </a:lnTo>
                <a:lnTo>
                  <a:pt x="381052" y="301201"/>
                </a:lnTo>
                <a:lnTo>
                  <a:pt x="376838" y="315909"/>
                </a:lnTo>
                <a:lnTo>
                  <a:pt x="306580" y="451119"/>
                </a:lnTo>
                <a:lnTo>
                  <a:pt x="236322" y="565168"/>
                </a:lnTo>
                <a:lnTo>
                  <a:pt x="204386" y="613160"/>
                </a:lnTo>
                <a:close/>
              </a:path>
              <a:path w="408940" h="613410">
                <a:moveTo>
                  <a:pt x="381052" y="301201"/>
                </a:moveTo>
                <a:lnTo>
                  <a:pt x="204386" y="301201"/>
                </a:lnTo>
                <a:lnTo>
                  <a:pt x="246253" y="292754"/>
                </a:lnTo>
                <a:lnTo>
                  <a:pt x="280431" y="269710"/>
                </a:lnTo>
                <a:lnTo>
                  <a:pt x="303468" y="235517"/>
                </a:lnTo>
                <a:lnTo>
                  <a:pt x="311914" y="193620"/>
                </a:lnTo>
                <a:lnTo>
                  <a:pt x="303468" y="151773"/>
                </a:lnTo>
                <a:lnTo>
                  <a:pt x="280431" y="117593"/>
                </a:lnTo>
                <a:lnTo>
                  <a:pt x="246253" y="94545"/>
                </a:lnTo>
                <a:lnTo>
                  <a:pt x="204386" y="86092"/>
                </a:lnTo>
                <a:lnTo>
                  <a:pt x="369921" y="86092"/>
                </a:lnTo>
                <a:lnTo>
                  <a:pt x="387996" y="114527"/>
                </a:lnTo>
                <a:lnTo>
                  <a:pt x="403375" y="157556"/>
                </a:lnTo>
                <a:lnTo>
                  <a:pt x="408773" y="204432"/>
                </a:lnTo>
                <a:lnTo>
                  <a:pt x="381052" y="301201"/>
                </a:lnTo>
                <a:close/>
              </a:path>
            </a:pathLst>
          </a:custGeom>
          <a:solidFill>
            <a:srgbClr val="74B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946000" y="4895032"/>
            <a:ext cx="408940" cy="613410"/>
          </a:xfrm>
          <a:custGeom>
            <a:avLst/>
            <a:gdLst/>
            <a:ahLst/>
            <a:cxnLst/>
            <a:rect l="l" t="t" r="r" b="b"/>
            <a:pathLst>
              <a:path w="408940" h="613410">
                <a:moveTo>
                  <a:pt x="204386" y="613160"/>
                </a:moveTo>
                <a:lnTo>
                  <a:pt x="172451" y="565168"/>
                </a:lnTo>
                <a:lnTo>
                  <a:pt x="102193" y="451119"/>
                </a:lnTo>
                <a:lnTo>
                  <a:pt x="31935" y="315909"/>
                </a:lnTo>
                <a:lnTo>
                  <a:pt x="0" y="204432"/>
                </a:lnTo>
                <a:lnTo>
                  <a:pt x="5398" y="157556"/>
                </a:lnTo>
                <a:lnTo>
                  <a:pt x="20777" y="114527"/>
                </a:lnTo>
                <a:lnTo>
                  <a:pt x="44907" y="76569"/>
                </a:lnTo>
                <a:lnTo>
                  <a:pt x="76560" y="44910"/>
                </a:lnTo>
                <a:lnTo>
                  <a:pt x="114510" y="20778"/>
                </a:lnTo>
                <a:lnTo>
                  <a:pt x="157528" y="5399"/>
                </a:lnTo>
                <a:lnTo>
                  <a:pt x="204386" y="0"/>
                </a:lnTo>
                <a:lnTo>
                  <a:pt x="251245" y="5399"/>
                </a:lnTo>
                <a:lnTo>
                  <a:pt x="294263" y="20778"/>
                </a:lnTo>
                <a:lnTo>
                  <a:pt x="332213" y="44910"/>
                </a:lnTo>
                <a:lnTo>
                  <a:pt x="363866" y="76569"/>
                </a:lnTo>
                <a:lnTo>
                  <a:pt x="369921" y="86092"/>
                </a:lnTo>
                <a:lnTo>
                  <a:pt x="204386" y="86092"/>
                </a:lnTo>
                <a:lnTo>
                  <a:pt x="162513" y="94545"/>
                </a:lnTo>
                <a:lnTo>
                  <a:pt x="128320" y="117593"/>
                </a:lnTo>
                <a:lnTo>
                  <a:pt x="105267" y="151773"/>
                </a:lnTo>
                <a:lnTo>
                  <a:pt x="96814" y="193620"/>
                </a:lnTo>
                <a:lnTo>
                  <a:pt x="105267" y="235517"/>
                </a:lnTo>
                <a:lnTo>
                  <a:pt x="128320" y="269710"/>
                </a:lnTo>
                <a:lnTo>
                  <a:pt x="162513" y="292754"/>
                </a:lnTo>
                <a:lnTo>
                  <a:pt x="204386" y="301201"/>
                </a:lnTo>
                <a:lnTo>
                  <a:pt x="381052" y="301201"/>
                </a:lnTo>
                <a:lnTo>
                  <a:pt x="376838" y="315909"/>
                </a:lnTo>
                <a:lnTo>
                  <a:pt x="306580" y="451119"/>
                </a:lnTo>
                <a:lnTo>
                  <a:pt x="236322" y="565168"/>
                </a:lnTo>
                <a:lnTo>
                  <a:pt x="204386" y="613160"/>
                </a:lnTo>
                <a:close/>
              </a:path>
              <a:path w="408940" h="613410">
                <a:moveTo>
                  <a:pt x="381052" y="301201"/>
                </a:moveTo>
                <a:lnTo>
                  <a:pt x="204386" y="301201"/>
                </a:lnTo>
                <a:lnTo>
                  <a:pt x="246253" y="292754"/>
                </a:lnTo>
                <a:lnTo>
                  <a:pt x="280431" y="269710"/>
                </a:lnTo>
                <a:lnTo>
                  <a:pt x="303468" y="235517"/>
                </a:lnTo>
                <a:lnTo>
                  <a:pt x="311914" y="193620"/>
                </a:lnTo>
                <a:lnTo>
                  <a:pt x="303468" y="151773"/>
                </a:lnTo>
                <a:lnTo>
                  <a:pt x="280431" y="117593"/>
                </a:lnTo>
                <a:lnTo>
                  <a:pt x="246253" y="94545"/>
                </a:lnTo>
                <a:lnTo>
                  <a:pt x="204386" y="86092"/>
                </a:lnTo>
                <a:lnTo>
                  <a:pt x="369921" y="86092"/>
                </a:lnTo>
                <a:lnTo>
                  <a:pt x="387996" y="114527"/>
                </a:lnTo>
                <a:lnTo>
                  <a:pt x="403375" y="157556"/>
                </a:lnTo>
                <a:lnTo>
                  <a:pt x="408773" y="204432"/>
                </a:lnTo>
                <a:lnTo>
                  <a:pt x="381052" y="301201"/>
                </a:lnTo>
                <a:close/>
              </a:path>
            </a:pathLst>
          </a:custGeom>
          <a:solidFill>
            <a:srgbClr val="FF90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946000" y="6780045"/>
            <a:ext cx="408940" cy="613410"/>
          </a:xfrm>
          <a:custGeom>
            <a:avLst/>
            <a:gdLst/>
            <a:ahLst/>
            <a:cxnLst/>
            <a:rect l="l" t="t" r="r" b="b"/>
            <a:pathLst>
              <a:path w="408940" h="613409">
                <a:moveTo>
                  <a:pt x="204386" y="613160"/>
                </a:moveTo>
                <a:lnTo>
                  <a:pt x="172451" y="565168"/>
                </a:lnTo>
                <a:lnTo>
                  <a:pt x="102193" y="451119"/>
                </a:lnTo>
                <a:lnTo>
                  <a:pt x="31935" y="315909"/>
                </a:lnTo>
                <a:lnTo>
                  <a:pt x="0" y="204432"/>
                </a:lnTo>
                <a:lnTo>
                  <a:pt x="5398" y="157556"/>
                </a:lnTo>
                <a:lnTo>
                  <a:pt x="20777" y="114527"/>
                </a:lnTo>
                <a:lnTo>
                  <a:pt x="44907" y="76569"/>
                </a:lnTo>
                <a:lnTo>
                  <a:pt x="76560" y="44910"/>
                </a:lnTo>
                <a:lnTo>
                  <a:pt x="114510" y="20778"/>
                </a:lnTo>
                <a:lnTo>
                  <a:pt x="157528" y="5399"/>
                </a:lnTo>
                <a:lnTo>
                  <a:pt x="204386" y="0"/>
                </a:lnTo>
                <a:lnTo>
                  <a:pt x="251245" y="5399"/>
                </a:lnTo>
                <a:lnTo>
                  <a:pt x="294263" y="20778"/>
                </a:lnTo>
                <a:lnTo>
                  <a:pt x="332213" y="44910"/>
                </a:lnTo>
                <a:lnTo>
                  <a:pt x="363866" y="76569"/>
                </a:lnTo>
                <a:lnTo>
                  <a:pt x="369921" y="86092"/>
                </a:lnTo>
                <a:lnTo>
                  <a:pt x="204386" y="86092"/>
                </a:lnTo>
                <a:lnTo>
                  <a:pt x="162513" y="94545"/>
                </a:lnTo>
                <a:lnTo>
                  <a:pt x="128320" y="117593"/>
                </a:lnTo>
                <a:lnTo>
                  <a:pt x="105267" y="151773"/>
                </a:lnTo>
                <a:lnTo>
                  <a:pt x="96814" y="193620"/>
                </a:lnTo>
                <a:lnTo>
                  <a:pt x="105267" y="235517"/>
                </a:lnTo>
                <a:lnTo>
                  <a:pt x="128320" y="269710"/>
                </a:lnTo>
                <a:lnTo>
                  <a:pt x="162513" y="292754"/>
                </a:lnTo>
                <a:lnTo>
                  <a:pt x="204386" y="301201"/>
                </a:lnTo>
                <a:lnTo>
                  <a:pt x="381052" y="301201"/>
                </a:lnTo>
                <a:lnTo>
                  <a:pt x="376838" y="315909"/>
                </a:lnTo>
                <a:lnTo>
                  <a:pt x="306580" y="451119"/>
                </a:lnTo>
                <a:lnTo>
                  <a:pt x="236322" y="565168"/>
                </a:lnTo>
                <a:lnTo>
                  <a:pt x="204386" y="613160"/>
                </a:lnTo>
                <a:close/>
              </a:path>
              <a:path w="408940" h="613409">
                <a:moveTo>
                  <a:pt x="381052" y="301201"/>
                </a:moveTo>
                <a:lnTo>
                  <a:pt x="204386" y="301201"/>
                </a:lnTo>
                <a:lnTo>
                  <a:pt x="246253" y="292754"/>
                </a:lnTo>
                <a:lnTo>
                  <a:pt x="280431" y="269710"/>
                </a:lnTo>
                <a:lnTo>
                  <a:pt x="303468" y="235517"/>
                </a:lnTo>
                <a:lnTo>
                  <a:pt x="311914" y="193620"/>
                </a:lnTo>
                <a:lnTo>
                  <a:pt x="303468" y="151773"/>
                </a:lnTo>
                <a:lnTo>
                  <a:pt x="280431" y="117593"/>
                </a:lnTo>
                <a:lnTo>
                  <a:pt x="246253" y="94545"/>
                </a:lnTo>
                <a:lnTo>
                  <a:pt x="204386" y="86092"/>
                </a:lnTo>
                <a:lnTo>
                  <a:pt x="369921" y="86092"/>
                </a:lnTo>
                <a:lnTo>
                  <a:pt x="387996" y="114527"/>
                </a:lnTo>
                <a:lnTo>
                  <a:pt x="403375" y="157556"/>
                </a:lnTo>
                <a:lnTo>
                  <a:pt x="408773" y="204432"/>
                </a:lnTo>
                <a:lnTo>
                  <a:pt x="381052" y="301201"/>
                </a:lnTo>
                <a:close/>
              </a:path>
            </a:pathLst>
          </a:custGeom>
          <a:solidFill>
            <a:srgbClr val="5D17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946000" y="7713762"/>
            <a:ext cx="408940" cy="613410"/>
          </a:xfrm>
          <a:custGeom>
            <a:avLst/>
            <a:gdLst/>
            <a:ahLst/>
            <a:cxnLst/>
            <a:rect l="l" t="t" r="r" b="b"/>
            <a:pathLst>
              <a:path w="408940" h="613409">
                <a:moveTo>
                  <a:pt x="204386" y="613160"/>
                </a:moveTo>
                <a:lnTo>
                  <a:pt x="172451" y="565168"/>
                </a:lnTo>
                <a:lnTo>
                  <a:pt x="102193" y="451119"/>
                </a:lnTo>
                <a:lnTo>
                  <a:pt x="31935" y="315909"/>
                </a:lnTo>
                <a:lnTo>
                  <a:pt x="0" y="204432"/>
                </a:lnTo>
                <a:lnTo>
                  <a:pt x="5398" y="157556"/>
                </a:lnTo>
                <a:lnTo>
                  <a:pt x="20777" y="114527"/>
                </a:lnTo>
                <a:lnTo>
                  <a:pt x="44907" y="76569"/>
                </a:lnTo>
                <a:lnTo>
                  <a:pt x="76560" y="44910"/>
                </a:lnTo>
                <a:lnTo>
                  <a:pt x="114510" y="20778"/>
                </a:lnTo>
                <a:lnTo>
                  <a:pt x="157528" y="5399"/>
                </a:lnTo>
                <a:lnTo>
                  <a:pt x="204386" y="0"/>
                </a:lnTo>
                <a:lnTo>
                  <a:pt x="251245" y="5399"/>
                </a:lnTo>
                <a:lnTo>
                  <a:pt x="294263" y="20778"/>
                </a:lnTo>
                <a:lnTo>
                  <a:pt x="332213" y="44910"/>
                </a:lnTo>
                <a:lnTo>
                  <a:pt x="363866" y="76569"/>
                </a:lnTo>
                <a:lnTo>
                  <a:pt x="369921" y="86092"/>
                </a:lnTo>
                <a:lnTo>
                  <a:pt x="204386" y="86092"/>
                </a:lnTo>
                <a:lnTo>
                  <a:pt x="162513" y="94545"/>
                </a:lnTo>
                <a:lnTo>
                  <a:pt x="128320" y="117593"/>
                </a:lnTo>
                <a:lnTo>
                  <a:pt x="105267" y="151773"/>
                </a:lnTo>
                <a:lnTo>
                  <a:pt x="96814" y="193620"/>
                </a:lnTo>
                <a:lnTo>
                  <a:pt x="105267" y="235517"/>
                </a:lnTo>
                <a:lnTo>
                  <a:pt x="128320" y="269710"/>
                </a:lnTo>
                <a:lnTo>
                  <a:pt x="162513" y="292754"/>
                </a:lnTo>
                <a:lnTo>
                  <a:pt x="204386" y="301201"/>
                </a:lnTo>
                <a:lnTo>
                  <a:pt x="381052" y="301201"/>
                </a:lnTo>
                <a:lnTo>
                  <a:pt x="376838" y="315909"/>
                </a:lnTo>
                <a:lnTo>
                  <a:pt x="306580" y="451119"/>
                </a:lnTo>
                <a:lnTo>
                  <a:pt x="236322" y="565168"/>
                </a:lnTo>
                <a:lnTo>
                  <a:pt x="204386" y="613160"/>
                </a:lnTo>
                <a:close/>
              </a:path>
              <a:path w="408940" h="613409">
                <a:moveTo>
                  <a:pt x="381052" y="301201"/>
                </a:moveTo>
                <a:lnTo>
                  <a:pt x="204386" y="301201"/>
                </a:lnTo>
                <a:lnTo>
                  <a:pt x="246253" y="292754"/>
                </a:lnTo>
                <a:lnTo>
                  <a:pt x="280431" y="269710"/>
                </a:lnTo>
                <a:lnTo>
                  <a:pt x="303468" y="235517"/>
                </a:lnTo>
                <a:lnTo>
                  <a:pt x="311914" y="193620"/>
                </a:lnTo>
                <a:lnTo>
                  <a:pt x="303468" y="151773"/>
                </a:lnTo>
                <a:lnTo>
                  <a:pt x="280431" y="117593"/>
                </a:lnTo>
                <a:lnTo>
                  <a:pt x="246253" y="94545"/>
                </a:lnTo>
                <a:lnTo>
                  <a:pt x="204386" y="86092"/>
                </a:lnTo>
                <a:lnTo>
                  <a:pt x="369921" y="86092"/>
                </a:lnTo>
                <a:lnTo>
                  <a:pt x="387996" y="114527"/>
                </a:lnTo>
                <a:lnTo>
                  <a:pt x="403375" y="157556"/>
                </a:lnTo>
                <a:lnTo>
                  <a:pt x="408773" y="204432"/>
                </a:lnTo>
                <a:lnTo>
                  <a:pt x="381052" y="301201"/>
                </a:lnTo>
                <a:close/>
              </a:path>
            </a:pathLst>
          </a:custGeom>
          <a:solidFill>
            <a:srgbClr val="00BE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8" name="object 28"/>
          <p:cNvGrpSpPr/>
          <p:nvPr/>
        </p:nvGrpSpPr>
        <p:grpSpPr>
          <a:xfrm>
            <a:off x="10946100" y="3032073"/>
            <a:ext cx="485140" cy="611505"/>
            <a:chOff x="10946100" y="3032073"/>
            <a:chExt cx="485140" cy="611505"/>
          </a:xfrm>
        </p:grpSpPr>
        <p:sp>
          <p:nvSpPr>
            <p:cNvPr id="29" name="object 29"/>
            <p:cNvSpPr/>
            <p:nvPr/>
          </p:nvSpPr>
          <p:spPr>
            <a:xfrm>
              <a:off x="10946092" y="3032073"/>
              <a:ext cx="485140" cy="611505"/>
            </a:xfrm>
            <a:custGeom>
              <a:avLst/>
              <a:gdLst/>
              <a:ahLst/>
              <a:cxnLst/>
              <a:rect l="l" t="t" r="r" b="b"/>
              <a:pathLst>
                <a:path w="485140" h="611504">
                  <a:moveTo>
                    <a:pt x="428472" y="188404"/>
                  </a:moveTo>
                  <a:lnTo>
                    <a:pt x="421741" y="138379"/>
                  </a:lnTo>
                  <a:lnTo>
                    <a:pt x="402729" y="93395"/>
                  </a:lnTo>
                  <a:lnTo>
                    <a:pt x="397510" y="86652"/>
                  </a:lnTo>
                  <a:lnTo>
                    <a:pt x="373240" y="55245"/>
                  </a:lnTo>
                  <a:lnTo>
                    <a:pt x="335114" y="25768"/>
                  </a:lnTo>
                  <a:lnTo>
                    <a:pt x="334467" y="25501"/>
                  </a:lnTo>
                  <a:lnTo>
                    <a:pt x="334467" y="181038"/>
                  </a:lnTo>
                  <a:lnTo>
                    <a:pt x="327037" y="217728"/>
                  </a:lnTo>
                  <a:lnTo>
                    <a:pt x="306793" y="247726"/>
                  </a:lnTo>
                  <a:lnTo>
                    <a:pt x="276809" y="267970"/>
                  </a:lnTo>
                  <a:lnTo>
                    <a:pt x="240118" y="275386"/>
                  </a:lnTo>
                  <a:lnTo>
                    <a:pt x="203415" y="267970"/>
                  </a:lnTo>
                  <a:lnTo>
                    <a:pt x="173405" y="247726"/>
                  </a:lnTo>
                  <a:lnTo>
                    <a:pt x="153149" y="217728"/>
                  </a:lnTo>
                  <a:lnTo>
                    <a:pt x="145732" y="181038"/>
                  </a:lnTo>
                  <a:lnTo>
                    <a:pt x="153149" y="144335"/>
                  </a:lnTo>
                  <a:lnTo>
                    <a:pt x="173405" y="114325"/>
                  </a:lnTo>
                  <a:lnTo>
                    <a:pt x="203415" y="94081"/>
                  </a:lnTo>
                  <a:lnTo>
                    <a:pt x="240118" y="86652"/>
                  </a:lnTo>
                  <a:lnTo>
                    <a:pt x="276809" y="94081"/>
                  </a:lnTo>
                  <a:lnTo>
                    <a:pt x="306793" y="114325"/>
                  </a:lnTo>
                  <a:lnTo>
                    <a:pt x="327037" y="144335"/>
                  </a:lnTo>
                  <a:lnTo>
                    <a:pt x="334467" y="181038"/>
                  </a:lnTo>
                  <a:lnTo>
                    <a:pt x="334467" y="25501"/>
                  </a:lnTo>
                  <a:lnTo>
                    <a:pt x="290131" y="6743"/>
                  </a:lnTo>
                  <a:lnTo>
                    <a:pt x="240118" y="0"/>
                  </a:lnTo>
                  <a:lnTo>
                    <a:pt x="190093" y="6743"/>
                  </a:lnTo>
                  <a:lnTo>
                    <a:pt x="145097" y="25768"/>
                  </a:lnTo>
                  <a:lnTo>
                    <a:pt x="106959" y="55245"/>
                  </a:lnTo>
                  <a:lnTo>
                    <a:pt x="77470" y="93395"/>
                  </a:lnTo>
                  <a:lnTo>
                    <a:pt x="58458" y="138379"/>
                  </a:lnTo>
                  <a:lnTo>
                    <a:pt x="51714" y="188404"/>
                  </a:lnTo>
                  <a:lnTo>
                    <a:pt x="57937" y="220929"/>
                  </a:lnTo>
                  <a:lnTo>
                    <a:pt x="74663" y="262674"/>
                  </a:lnTo>
                  <a:lnTo>
                    <a:pt x="99212" y="310946"/>
                  </a:lnTo>
                  <a:lnTo>
                    <a:pt x="128587" y="362419"/>
                  </a:lnTo>
                  <a:lnTo>
                    <a:pt x="160020" y="414159"/>
                  </a:lnTo>
                  <a:lnTo>
                    <a:pt x="217932" y="506755"/>
                  </a:lnTo>
                  <a:lnTo>
                    <a:pt x="229768" y="526072"/>
                  </a:lnTo>
                  <a:lnTo>
                    <a:pt x="240118" y="543534"/>
                  </a:lnTo>
                  <a:lnTo>
                    <a:pt x="251244" y="524840"/>
                  </a:lnTo>
                  <a:lnTo>
                    <a:pt x="263855" y="504380"/>
                  </a:lnTo>
                  <a:lnTo>
                    <a:pt x="323253" y="410387"/>
                  </a:lnTo>
                  <a:lnTo>
                    <a:pt x="354431" y="359486"/>
                  </a:lnTo>
                  <a:lnTo>
                    <a:pt x="383057" y="309460"/>
                  </a:lnTo>
                  <a:lnTo>
                    <a:pt x="400215" y="275386"/>
                  </a:lnTo>
                  <a:lnTo>
                    <a:pt x="422592" y="221538"/>
                  </a:lnTo>
                  <a:lnTo>
                    <a:pt x="422694" y="220929"/>
                  </a:lnTo>
                  <a:lnTo>
                    <a:pt x="428472" y="188404"/>
                  </a:lnTo>
                  <a:close/>
                </a:path>
                <a:path w="485140" h="611504">
                  <a:moveTo>
                    <a:pt x="484644" y="545642"/>
                  </a:moveTo>
                  <a:lnTo>
                    <a:pt x="471703" y="525818"/>
                  </a:lnTo>
                  <a:lnTo>
                    <a:pt x="434314" y="506793"/>
                  </a:lnTo>
                  <a:lnTo>
                    <a:pt x="374637" y="491197"/>
                  </a:lnTo>
                  <a:lnTo>
                    <a:pt x="294805" y="481698"/>
                  </a:lnTo>
                  <a:lnTo>
                    <a:pt x="280809" y="503847"/>
                  </a:lnTo>
                  <a:lnTo>
                    <a:pt x="267792" y="524764"/>
                  </a:lnTo>
                  <a:lnTo>
                    <a:pt x="256159" y="544029"/>
                  </a:lnTo>
                  <a:lnTo>
                    <a:pt x="246278" y="561200"/>
                  </a:lnTo>
                  <a:lnTo>
                    <a:pt x="245033" y="563448"/>
                  </a:lnTo>
                  <a:lnTo>
                    <a:pt x="242684" y="564832"/>
                  </a:lnTo>
                  <a:lnTo>
                    <a:pt x="237553" y="564832"/>
                  </a:lnTo>
                  <a:lnTo>
                    <a:pt x="235204" y="563448"/>
                  </a:lnTo>
                  <a:lnTo>
                    <a:pt x="233959" y="561213"/>
                  </a:lnTo>
                  <a:lnTo>
                    <a:pt x="224370" y="544512"/>
                  </a:lnTo>
                  <a:lnTo>
                    <a:pt x="212979" y="525589"/>
                  </a:lnTo>
                  <a:lnTo>
                    <a:pt x="200050" y="504659"/>
                  </a:lnTo>
                  <a:lnTo>
                    <a:pt x="185839" y="481939"/>
                  </a:lnTo>
                  <a:lnTo>
                    <a:pt x="107683" y="491693"/>
                  </a:lnTo>
                  <a:lnTo>
                    <a:pt x="49263" y="507288"/>
                  </a:lnTo>
                  <a:lnTo>
                    <a:pt x="12661" y="526148"/>
                  </a:lnTo>
                  <a:lnTo>
                    <a:pt x="0" y="545642"/>
                  </a:lnTo>
                  <a:lnTo>
                    <a:pt x="11493" y="564375"/>
                  </a:lnTo>
                  <a:lnTo>
                    <a:pt x="44170" y="582117"/>
                  </a:lnTo>
                  <a:lnTo>
                    <a:pt x="95338" y="597065"/>
                  </a:lnTo>
                  <a:lnTo>
                    <a:pt x="162280" y="607364"/>
                  </a:lnTo>
                  <a:lnTo>
                    <a:pt x="242316" y="611212"/>
                  </a:lnTo>
                  <a:lnTo>
                    <a:pt x="322351" y="607364"/>
                  </a:lnTo>
                  <a:lnTo>
                    <a:pt x="389305" y="597065"/>
                  </a:lnTo>
                  <a:lnTo>
                    <a:pt x="440474" y="582117"/>
                  </a:lnTo>
                  <a:lnTo>
                    <a:pt x="473151" y="564375"/>
                  </a:lnTo>
                  <a:lnTo>
                    <a:pt x="484644" y="545642"/>
                  </a:lnTo>
                  <a:close/>
                </a:path>
              </a:pathLst>
            </a:custGeom>
            <a:solidFill>
              <a:srgbClr val="003A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0" name="object 3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105912" y="3132806"/>
              <a:ext cx="160566" cy="160566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C3BC605-F676-4D0B-C006-790ECF12211E}"/>
              </a:ext>
            </a:extLst>
          </p:cNvPr>
          <p:cNvGrpSpPr/>
          <p:nvPr/>
        </p:nvGrpSpPr>
        <p:grpSpPr>
          <a:xfrm>
            <a:off x="0" y="2192116"/>
            <a:ext cx="10296525" cy="7610475"/>
            <a:chOff x="0" y="2192116"/>
            <a:chExt cx="10296525" cy="7610475"/>
          </a:xfrm>
        </p:grpSpPr>
        <p:grpSp>
          <p:nvGrpSpPr>
            <p:cNvPr id="15" name="object 15"/>
            <p:cNvGrpSpPr/>
            <p:nvPr/>
          </p:nvGrpSpPr>
          <p:grpSpPr>
            <a:xfrm>
              <a:off x="0" y="2192116"/>
              <a:ext cx="10296525" cy="7610475"/>
              <a:chOff x="0" y="2192116"/>
              <a:chExt cx="10296525" cy="7610475"/>
            </a:xfrm>
          </p:grpSpPr>
          <p:pic>
            <p:nvPicPr>
              <p:cNvPr id="16" name="object 16"/>
              <p:cNvPicPr/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0" y="2192116"/>
                <a:ext cx="10296524" cy="7610474"/>
              </a:xfrm>
              <a:prstGeom prst="rect">
                <a:avLst/>
              </a:prstGeom>
            </p:spPr>
          </p:pic>
          <p:sp>
            <p:nvSpPr>
              <p:cNvPr id="17" name="object 17"/>
              <p:cNvSpPr/>
              <p:nvPr/>
            </p:nvSpPr>
            <p:spPr>
              <a:xfrm>
                <a:off x="5558139" y="3914849"/>
                <a:ext cx="408940" cy="613410"/>
              </a:xfrm>
              <a:custGeom>
                <a:avLst/>
                <a:gdLst/>
                <a:ahLst/>
                <a:cxnLst/>
                <a:rect l="l" t="t" r="r" b="b"/>
                <a:pathLst>
                  <a:path w="408939" h="613410">
                    <a:moveTo>
                      <a:pt x="204386" y="613160"/>
                    </a:moveTo>
                    <a:lnTo>
                      <a:pt x="172451" y="565168"/>
                    </a:lnTo>
                    <a:lnTo>
                      <a:pt x="102193" y="451119"/>
                    </a:lnTo>
                    <a:lnTo>
                      <a:pt x="31935" y="315909"/>
                    </a:lnTo>
                    <a:lnTo>
                      <a:pt x="0" y="204432"/>
                    </a:lnTo>
                    <a:lnTo>
                      <a:pt x="5398" y="157556"/>
                    </a:lnTo>
                    <a:lnTo>
                      <a:pt x="20777" y="114527"/>
                    </a:lnTo>
                    <a:lnTo>
                      <a:pt x="44907" y="76569"/>
                    </a:lnTo>
                    <a:lnTo>
                      <a:pt x="76560" y="44910"/>
                    </a:lnTo>
                    <a:lnTo>
                      <a:pt x="114510" y="20778"/>
                    </a:lnTo>
                    <a:lnTo>
                      <a:pt x="157528" y="5399"/>
                    </a:lnTo>
                    <a:lnTo>
                      <a:pt x="204386" y="0"/>
                    </a:lnTo>
                    <a:lnTo>
                      <a:pt x="251245" y="5399"/>
                    </a:lnTo>
                    <a:lnTo>
                      <a:pt x="294263" y="20778"/>
                    </a:lnTo>
                    <a:lnTo>
                      <a:pt x="332213" y="44910"/>
                    </a:lnTo>
                    <a:lnTo>
                      <a:pt x="363866" y="76569"/>
                    </a:lnTo>
                    <a:lnTo>
                      <a:pt x="369921" y="86092"/>
                    </a:lnTo>
                    <a:lnTo>
                      <a:pt x="204386" y="86092"/>
                    </a:lnTo>
                    <a:lnTo>
                      <a:pt x="162513" y="94545"/>
                    </a:lnTo>
                    <a:lnTo>
                      <a:pt x="128320" y="117593"/>
                    </a:lnTo>
                    <a:lnTo>
                      <a:pt x="105267" y="151773"/>
                    </a:lnTo>
                    <a:lnTo>
                      <a:pt x="96814" y="193620"/>
                    </a:lnTo>
                    <a:lnTo>
                      <a:pt x="105267" y="235517"/>
                    </a:lnTo>
                    <a:lnTo>
                      <a:pt x="128320" y="269710"/>
                    </a:lnTo>
                    <a:lnTo>
                      <a:pt x="162513" y="292754"/>
                    </a:lnTo>
                    <a:lnTo>
                      <a:pt x="204386" y="301201"/>
                    </a:lnTo>
                    <a:lnTo>
                      <a:pt x="381052" y="301201"/>
                    </a:lnTo>
                    <a:lnTo>
                      <a:pt x="376838" y="315909"/>
                    </a:lnTo>
                    <a:lnTo>
                      <a:pt x="306580" y="451119"/>
                    </a:lnTo>
                    <a:lnTo>
                      <a:pt x="236322" y="565168"/>
                    </a:lnTo>
                    <a:lnTo>
                      <a:pt x="204386" y="613160"/>
                    </a:lnTo>
                    <a:close/>
                  </a:path>
                  <a:path w="408939" h="613410">
                    <a:moveTo>
                      <a:pt x="381052" y="301201"/>
                    </a:moveTo>
                    <a:lnTo>
                      <a:pt x="204386" y="301201"/>
                    </a:lnTo>
                    <a:lnTo>
                      <a:pt x="246253" y="292754"/>
                    </a:lnTo>
                    <a:lnTo>
                      <a:pt x="280431" y="269710"/>
                    </a:lnTo>
                    <a:lnTo>
                      <a:pt x="303468" y="235517"/>
                    </a:lnTo>
                    <a:lnTo>
                      <a:pt x="311914" y="193620"/>
                    </a:lnTo>
                    <a:lnTo>
                      <a:pt x="303468" y="151773"/>
                    </a:lnTo>
                    <a:lnTo>
                      <a:pt x="280431" y="117593"/>
                    </a:lnTo>
                    <a:lnTo>
                      <a:pt x="246253" y="94545"/>
                    </a:lnTo>
                    <a:lnTo>
                      <a:pt x="204386" y="86092"/>
                    </a:lnTo>
                    <a:lnTo>
                      <a:pt x="369921" y="86092"/>
                    </a:lnTo>
                    <a:lnTo>
                      <a:pt x="387996" y="114527"/>
                    </a:lnTo>
                    <a:lnTo>
                      <a:pt x="403375" y="157556"/>
                    </a:lnTo>
                    <a:lnTo>
                      <a:pt x="408773" y="204432"/>
                    </a:lnTo>
                    <a:lnTo>
                      <a:pt x="381052" y="301201"/>
                    </a:lnTo>
                    <a:close/>
                  </a:path>
                </a:pathLst>
              </a:custGeom>
              <a:solidFill>
                <a:srgbClr val="74BD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9" name="object 19"/>
            <p:cNvSpPr/>
            <p:nvPr/>
          </p:nvSpPr>
          <p:spPr>
            <a:xfrm>
              <a:off x="5629286" y="4526270"/>
              <a:ext cx="408940" cy="613410"/>
            </a:xfrm>
            <a:custGeom>
              <a:avLst/>
              <a:gdLst/>
              <a:ahLst/>
              <a:cxnLst/>
              <a:rect l="l" t="t" r="r" b="b"/>
              <a:pathLst>
                <a:path w="408939" h="613410">
                  <a:moveTo>
                    <a:pt x="204386" y="613160"/>
                  </a:moveTo>
                  <a:lnTo>
                    <a:pt x="172451" y="565168"/>
                  </a:lnTo>
                  <a:lnTo>
                    <a:pt x="102193" y="451119"/>
                  </a:lnTo>
                  <a:lnTo>
                    <a:pt x="31935" y="315909"/>
                  </a:lnTo>
                  <a:lnTo>
                    <a:pt x="0" y="204432"/>
                  </a:lnTo>
                  <a:lnTo>
                    <a:pt x="5398" y="157556"/>
                  </a:lnTo>
                  <a:lnTo>
                    <a:pt x="20777" y="114527"/>
                  </a:lnTo>
                  <a:lnTo>
                    <a:pt x="44907" y="76569"/>
                  </a:lnTo>
                  <a:lnTo>
                    <a:pt x="76560" y="44910"/>
                  </a:lnTo>
                  <a:lnTo>
                    <a:pt x="114510" y="20778"/>
                  </a:lnTo>
                  <a:lnTo>
                    <a:pt x="157528" y="5399"/>
                  </a:lnTo>
                  <a:lnTo>
                    <a:pt x="204386" y="0"/>
                  </a:lnTo>
                  <a:lnTo>
                    <a:pt x="251245" y="5399"/>
                  </a:lnTo>
                  <a:lnTo>
                    <a:pt x="294263" y="20778"/>
                  </a:lnTo>
                  <a:lnTo>
                    <a:pt x="332213" y="44910"/>
                  </a:lnTo>
                  <a:lnTo>
                    <a:pt x="363866" y="76569"/>
                  </a:lnTo>
                  <a:lnTo>
                    <a:pt x="369921" y="86092"/>
                  </a:lnTo>
                  <a:lnTo>
                    <a:pt x="204386" y="86092"/>
                  </a:lnTo>
                  <a:lnTo>
                    <a:pt x="162513" y="94545"/>
                  </a:lnTo>
                  <a:lnTo>
                    <a:pt x="128320" y="117593"/>
                  </a:lnTo>
                  <a:lnTo>
                    <a:pt x="105267" y="151773"/>
                  </a:lnTo>
                  <a:lnTo>
                    <a:pt x="96814" y="193620"/>
                  </a:lnTo>
                  <a:lnTo>
                    <a:pt x="105267" y="235517"/>
                  </a:lnTo>
                  <a:lnTo>
                    <a:pt x="128320" y="269710"/>
                  </a:lnTo>
                  <a:lnTo>
                    <a:pt x="162513" y="292754"/>
                  </a:lnTo>
                  <a:lnTo>
                    <a:pt x="204386" y="301201"/>
                  </a:lnTo>
                  <a:lnTo>
                    <a:pt x="381052" y="301201"/>
                  </a:lnTo>
                  <a:lnTo>
                    <a:pt x="376838" y="315909"/>
                  </a:lnTo>
                  <a:lnTo>
                    <a:pt x="306580" y="451119"/>
                  </a:lnTo>
                  <a:lnTo>
                    <a:pt x="236322" y="565168"/>
                  </a:lnTo>
                  <a:lnTo>
                    <a:pt x="204386" y="613160"/>
                  </a:lnTo>
                  <a:close/>
                </a:path>
                <a:path w="408939" h="613410">
                  <a:moveTo>
                    <a:pt x="381052" y="301201"/>
                  </a:moveTo>
                  <a:lnTo>
                    <a:pt x="204386" y="301201"/>
                  </a:lnTo>
                  <a:lnTo>
                    <a:pt x="246253" y="292754"/>
                  </a:lnTo>
                  <a:lnTo>
                    <a:pt x="280431" y="269710"/>
                  </a:lnTo>
                  <a:lnTo>
                    <a:pt x="303468" y="235517"/>
                  </a:lnTo>
                  <a:lnTo>
                    <a:pt x="311914" y="193620"/>
                  </a:lnTo>
                  <a:lnTo>
                    <a:pt x="303468" y="151773"/>
                  </a:lnTo>
                  <a:lnTo>
                    <a:pt x="280431" y="117593"/>
                  </a:lnTo>
                  <a:lnTo>
                    <a:pt x="246253" y="94545"/>
                  </a:lnTo>
                  <a:lnTo>
                    <a:pt x="204386" y="86092"/>
                  </a:lnTo>
                  <a:lnTo>
                    <a:pt x="369921" y="86092"/>
                  </a:lnTo>
                  <a:lnTo>
                    <a:pt x="387996" y="114527"/>
                  </a:lnTo>
                  <a:lnTo>
                    <a:pt x="403375" y="157556"/>
                  </a:lnTo>
                  <a:lnTo>
                    <a:pt x="408773" y="204432"/>
                  </a:lnTo>
                  <a:lnTo>
                    <a:pt x="381052" y="301201"/>
                  </a:lnTo>
                  <a:close/>
                </a:path>
              </a:pathLst>
            </a:custGeom>
            <a:solidFill>
              <a:srgbClr val="FF90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327990" y="4373811"/>
              <a:ext cx="408940" cy="613410"/>
            </a:xfrm>
            <a:custGeom>
              <a:avLst/>
              <a:gdLst/>
              <a:ahLst/>
              <a:cxnLst/>
              <a:rect l="l" t="t" r="r" b="b"/>
              <a:pathLst>
                <a:path w="408940" h="613410">
                  <a:moveTo>
                    <a:pt x="204386" y="613160"/>
                  </a:moveTo>
                  <a:lnTo>
                    <a:pt x="172451" y="565168"/>
                  </a:lnTo>
                  <a:lnTo>
                    <a:pt x="102193" y="451119"/>
                  </a:lnTo>
                  <a:lnTo>
                    <a:pt x="31935" y="315909"/>
                  </a:lnTo>
                  <a:lnTo>
                    <a:pt x="0" y="204432"/>
                  </a:lnTo>
                  <a:lnTo>
                    <a:pt x="5398" y="157556"/>
                  </a:lnTo>
                  <a:lnTo>
                    <a:pt x="20777" y="114527"/>
                  </a:lnTo>
                  <a:lnTo>
                    <a:pt x="44907" y="76569"/>
                  </a:lnTo>
                  <a:lnTo>
                    <a:pt x="76560" y="44910"/>
                  </a:lnTo>
                  <a:lnTo>
                    <a:pt x="114510" y="20778"/>
                  </a:lnTo>
                  <a:lnTo>
                    <a:pt x="157528" y="5399"/>
                  </a:lnTo>
                  <a:lnTo>
                    <a:pt x="204386" y="0"/>
                  </a:lnTo>
                  <a:lnTo>
                    <a:pt x="251245" y="5399"/>
                  </a:lnTo>
                  <a:lnTo>
                    <a:pt x="294263" y="20778"/>
                  </a:lnTo>
                  <a:lnTo>
                    <a:pt x="332213" y="44910"/>
                  </a:lnTo>
                  <a:lnTo>
                    <a:pt x="363866" y="76569"/>
                  </a:lnTo>
                  <a:lnTo>
                    <a:pt x="369921" y="86092"/>
                  </a:lnTo>
                  <a:lnTo>
                    <a:pt x="204386" y="86092"/>
                  </a:lnTo>
                  <a:lnTo>
                    <a:pt x="162513" y="94545"/>
                  </a:lnTo>
                  <a:lnTo>
                    <a:pt x="128320" y="117593"/>
                  </a:lnTo>
                  <a:lnTo>
                    <a:pt x="105267" y="151773"/>
                  </a:lnTo>
                  <a:lnTo>
                    <a:pt x="96814" y="193620"/>
                  </a:lnTo>
                  <a:lnTo>
                    <a:pt x="105267" y="235517"/>
                  </a:lnTo>
                  <a:lnTo>
                    <a:pt x="128320" y="269710"/>
                  </a:lnTo>
                  <a:lnTo>
                    <a:pt x="162513" y="292754"/>
                  </a:lnTo>
                  <a:lnTo>
                    <a:pt x="204386" y="301201"/>
                  </a:lnTo>
                  <a:lnTo>
                    <a:pt x="381052" y="301201"/>
                  </a:lnTo>
                  <a:lnTo>
                    <a:pt x="376838" y="315909"/>
                  </a:lnTo>
                  <a:lnTo>
                    <a:pt x="306580" y="451119"/>
                  </a:lnTo>
                  <a:lnTo>
                    <a:pt x="236322" y="565168"/>
                  </a:lnTo>
                  <a:lnTo>
                    <a:pt x="204386" y="613160"/>
                  </a:lnTo>
                  <a:close/>
                </a:path>
                <a:path w="408940" h="613410">
                  <a:moveTo>
                    <a:pt x="381052" y="301201"/>
                  </a:moveTo>
                  <a:lnTo>
                    <a:pt x="204386" y="301201"/>
                  </a:lnTo>
                  <a:lnTo>
                    <a:pt x="246253" y="292754"/>
                  </a:lnTo>
                  <a:lnTo>
                    <a:pt x="280431" y="269710"/>
                  </a:lnTo>
                  <a:lnTo>
                    <a:pt x="303468" y="235517"/>
                  </a:lnTo>
                  <a:lnTo>
                    <a:pt x="311914" y="193620"/>
                  </a:lnTo>
                  <a:lnTo>
                    <a:pt x="303468" y="151773"/>
                  </a:lnTo>
                  <a:lnTo>
                    <a:pt x="280431" y="117593"/>
                  </a:lnTo>
                  <a:lnTo>
                    <a:pt x="246253" y="94545"/>
                  </a:lnTo>
                  <a:lnTo>
                    <a:pt x="204386" y="86092"/>
                  </a:lnTo>
                  <a:lnTo>
                    <a:pt x="369921" y="86092"/>
                  </a:lnTo>
                  <a:lnTo>
                    <a:pt x="387996" y="114527"/>
                  </a:lnTo>
                  <a:lnTo>
                    <a:pt x="403375" y="157556"/>
                  </a:lnTo>
                  <a:lnTo>
                    <a:pt x="408773" y="204432"/>
                  </a:lnTo>
                  <a:lnTo>
                    <a:pt x="381052" y="301201"/>
                  </a:lnTo>
                  <a:close/>
                </a:path>
              </a:pathLst>
            </a:custGeom>
            <a:solidFill>
              <a:srgbClr val="00BE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379871" y="2575348"/>
              <a:ext cx="408940" cy="613410"/>
            </a:xfrm>
            <a:custGeom>
              <a:avLst/>
              <a:gdLst/>
              <a:ahLst/>
              <a:cxnLst/>
              <a:rect l="l" t="t" r="r" b="b"/>
              <a:pathLst>
                <a:path w="408940" h="613410">
                  <a:moveTo>
                    <a:pt x="204386" y="613160"/>
                  </a:moveTo>
                  <a:lnTo>
                    <a:pt x="172451" y="565168"/>
                  </a:lnTo>
                  <a:lnTo>
                    <a:pt x="102193" y="451119"/>
                  </a:lnTo>
                  <a:lnTo>
                    <a:pt x="31935" y="315909"/>
                  </a:lnTo>
                  <a:lnTo>
                    <a:pt x="0" y="204432"/>
                  </a:lnTo>
                  <a:lnTo>
                    <a:pt x="5398" y="157556"/>
                  </a:lnTo>
                  <a:lnTo>
                    <a:pt x="20777" y="114527"/>
                  </a:lnTo>
                  <a:lnTo>
                    <a:pt x="44907" y="76569"/>
                  </a:lnTo>
                  <a:lnTo>
                    <a:pt x="76560" y="44910"/>
                  </a:lnTo>
                  <a:lnTo>
                    <a:pt x="114510" y="20778"/>
                  </a:lnTo>
                  <a:lnTo>
                    <a:pt x="157528" y="5399"/>
                  </a:lnTo>
                  <a:lnTo>
                    <a:pt x="204386" y="0"/>
                  </a:lnTo>
                  <a:lnTo>
                    <a:pt x="251245" y="5399"/>
                  </a:lnTo>
                  <a:lnTo>
                    <a:pt x="294263" y="20778"/>
                  </a:lnTo>
                  <a:lnTo>
                    <a:pt x="332213" y="44910"/>
                  </a:lnTo>
                  <a:lnTo>
                    <a:pt x="363866" y="76569"/>
                  </a:lnTo>
                  <a:lnTo>
                    <a:pt x="369921" y="86092"/>
                  </a:lnTo>
                  <a:lnTo>
                    <a:pt x="204386" y="86092"/>
                  </a:lnTo>
                  <a:lnTo>
                    <a:pt x="162513" y="94545"/>
                  </a:lnTo>
                  <a:lnTo>
                    <a:pt x="128320" y="117593"/>
                  </a:lnTo>
                  <a:lnTo>
                    <a:pt x="105267" y="151773"/>
                  </a:lnTo>
                  <a:lnTo>
                    <a:pt x="96814" y="193620"/>
                  </a:lnTo>
                  <a:lnTo>
                    <a:pt x="105267" y="235517"/>
                  </a:lnTo>
                  <a:lnTo>
                    <a:pt x="128320" y="269710"/>
                  </a:lnTo>
                  <a:lnTo>
                    <a:pt x="162513" y="292754"/>
                  </a:lnTo>
                  <a:lnTo>
                    <a:pt x="204386" y="301201"/>
                  </a:lnTo>
                  <a:lnTo>
                    <a:pt x="381052" y="301201"/>
                  </a:lnTo>
                  <a:lnTo>
                    <a:pt x="376838" y="315909"/>
                  </a:lnTo>
                  <a:lnTo>
                    <a:pt x="306580" y="451119"/>
                  </a:lnTo>
                  <a:lnTo>
                    <a:pt x="236322" y="565168"/>
                  </a:lnTo>
                  <a:lnTo>
                    <a:pt x="204386" y="613160"/>
                  </a:lnTo>
                  <a:close/>
                </a:path>
                <a:path w="408940" h="613410">
                  <a:moveTo>
                    <a:pt x="381052" y="301201"/>
                  </a:moveTo>
                  <a:lnTo>
                    <a:pt x="204386" y="301201"/>
                  </a:lnTo>
                  <a:lnTo>
                    <a:pt x="246253" y="292754"/>
                  </a:lnTo>
                  <a:lnTo>
                    <a:pt x="280431" y="269710"/>
                  </a:lnTo>
                  <a:lnTo>
                    <a:pt x="303468" y="235517"/>
                  </a:lnTo>
                  <a:lnTo>
                    <a:pt x="311914" y="193620"/>
                  </a:lnTo>
                  <a:lnTo>
                    <a:pt x="303468" y="151773"/>
                  </a:lnTo>
                  <a:lnTo>
                    <a:pt x="280431" y="117593"/>
                  </a:lnTo>
                  <a:lnTo>
                    <a:pt x="246253" y="94545"/>
                  </a:lnTo>
                  <a:lnTo>
                    <a:pt x="204386" y="86092"/>
                  </a:lnTo>
                  <a:lnTo>
                    <a:pt x="369921" y="86092"/>
                  </a:lnTo>
                  <a:lnTo>
                    <a:pt x="387996" y="114527"/>
                  </a:lnTo>
                  <a:lnTo>
                    <a:pt x="403375" y="157556"/>
                  </a:lnTo>
                  <a:lnTo>
                    <a:pt x="408773" y="204432"/>
                  </a:lnTo>
                  <a:lnTo>
                    <a:pt x="381052" y="301201"/>
                  </a:lnTo>
                  <a:close/>
                </a:path>
              </a:pathLst>
            </a:custGeom>
            <a:solidFill>
              <a:srgbClr val="5D17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grpSp>
          <p:nvGrpSpPr>
            <p:cNvPr id="25" name="object 25"/>
            <p:cNvGrpSpPr/>
            <p:nvPr/>
          </p:nvGrpSpPr>
          <p:grpSpPr>
            <a:xfrm>
              <a:off x="5073550" y="4217063"/>
              <a:ext cx="485140" cy="611505"/>
              <a:chOff x="5073550" y="4217063"/>
              <a:chExt cx="485140" cy="611505"/>
            </a:xfrm>
          </p:grpSpPr>
          <p:sp>
            <p:nvSpPr>
              <p:cNvPr id="26" name="object 26"/>
              <p:cNvSpPr/>
              <p:nvPr/>
            </p:nvSpPr>
            <p:spPr>
              <a:xfrm>
                <a:off x="5073548" y="4217072"/>
                <a:ext cx="485140" cy="611505"/>
              </a:xfrm>
              <a:custGeom>
                <a:avLst/>
                <a:gdLst/>
                <a:ahLst/>
                <a:cxnLst/>
                <a:rect l="l" t="t" r="r" b="b"/>
                <a:pathLst>
                  <a:path w="485139" h="611504">
                    <a:moveTo>
                      <a:pt x="428472" y="188391"/>
                    </a:moveTo>
                    <a:lnTo>
                      <a:pt x="421728" y="138366"/>
                    </a:lnTo>
                    <a:lnTo>
                      <a:pt x="402717" y="93383"/>
                    </a:lnTo>
                    <a:lnTo>
                      <a:pt x="373240" y="55245"/>
                    </a:lnTo>
                    <a:lnTo>
                      <a:pt x="335102" y="25755"/>
                    </a:lnTo>
                    <a:lnTo>
                      <a:pt x="334454" y="25488"/>
                    </a:lnTo>
                    <a:lnTo>
                      <a:pt x="334454" y="181025"/>
                    </a:lnTo>
                    <a:lnTo>
                      <a:pt x="327037" y="217716"/>
                    </a:lnTo>
                    <a:lnTo>
                      <a:pt x="306793" y="247713"/>
                    </a:lnTo>
                    <a:lnTo>
                      <a:pt x="276796" y="267957"/>
                    </a:lnTo>
                    <a:lnTo>
                      <a:pt x="240106" y="275386"/>
                    </a:lnTo>
                    <a:lnTo>
                      <a:pt x="203403" y="267957"/>
                    </a:lnTo>
                    <a:lnTo>
                      <a:pt x="173393" y="247713"/>
                    </a:lnTo>
                    <a:lnTo>
                      <a:pt x="153149" y="217716"/>
                    </a:lnTo>
                    <a:lnTo>
                      <a:pt x="145719" y="181025"/>
                    </a:lnTo>
                    <a:lnTo>
                      <a:pt x="153149" y="144322"/>
                    </a:lnTo>
                    <a:lnTo>
                      <a:pt x="173393" y="114325"/>
                    </a:lnTo>
                    <a:lnTo>
                      <a:pt x="203403" y="94068"/>
                    </a:lnTo>
                    <a:lnTo>
                      <a:pt x="240106" y="86639"/>
                    </a:lnTo>
                    <a:lnTo>
                      <a:pt x="276796" y="94068"/>
                    </a:lnTo>
                    <a:lnTo>
                      <a:pt x="306793" y="114325"/>
                    </a:lnTo>
                    <a:lnTo>
                      <a:pt x="327037" y="144322"/>
                    </a:lnTo>
                    <a:lnTo>
                      <a:pt x="334454" y="181025"/>
                    </a:lnTo>
                    <a:lnTo>
                      <a:pt x="334454" y="25488"/>
                    </a:lnTo>
                    <a:lnTo>
                      <a:pt x="290131" y="6743"/>
                    </a:lnTo>
                    <a:lnTo>
                      <a:pt x="240106" y="0"/>
                    </a:lnTo>
                    <a:lnTo>
                      <a:pt x="190080" y="6743"/>
                    </a:lnTo>
                    <a:lnTo>
                      <a:pt x="145097" y="25755"/>
                    </a:lnTo>
                    <a:lnTo>
                      <a:pt x="106946" y="55245"/>
                    </a:lnTo>
                    <a:lnTo>
                      <a:pt x="77470" y="93383"/>
                    </a:lnTo>
                    <a:lnTo>
                      <a:pt x="58445" y="138366"/>
                    </a:lnTo>
                    <a:lnTo>
                      <a:pt x="51714" y="188391"/>
                    </a:lnTo>
                    <a:lnTo>
                      <a:pt x="57924" y="220916"/>
                    </a:lnTo>
                    <a:lnTo>
                      <a:pt x="74663" y="262674"/>
                    </a:lnTo>
                    <a:lnTo>
                      <a:pt x="99199" y="310946"/>
                    </a:lnTo>
                    <a:lnTo>
                      <a:pt x="128587" y="362407"/>
                    </a:lnTo>
                    <a:lnTo>
                      <a:pt x="160020" y="414159"/>
                    </a:lnTo>
                    <a:lnTo>
                      <a:pt x="217932" y="506742"/>
                    </a:lnTo>
                    <a:lnTo>
                      <a:pt x="229755" y="526072"/>
                    </a:lnTo>
                    <a:lnTo>
                      <a:pt x="240106" y="543521"/>
                    </a:lnTo>
                    <a:lnTo>
                      <a:pt x="251231" y="524827"/>
                    </a:lnTo>
                    <a:lnTo>
                      <a:pt x="263842" y="504367"/>
                    </a:lnTo>
                    <a:lnTo>
                      <a:pt x="323240" y="410375"/>
                    </a:lnTo>
                    <a:lnTo>
                      <a:pt x="354418" y="359486"/>
                    </a:lnTo>
                    <a:lnTo>
                      <a:pt x="383044" y="309448"/>
                    </a:lnTo>
                    <a:lnTo>
                      <a:pt x="400202" y="275386"/>
                    </a:lnTo>
                    <a:lnTo>
                      <a:pt x="422592" y="221526"/>
                    </a:lnTo>
                    <a:lnTo>
                      <a:pt x="422694" y="220916"/>
                    </a:lnTo>
                    <a:lnTo>
                      <a:pt x="428472" y="188391"/>
                    </a:lnTo>
                    <a:close/>
                  </a:path>
                  <a:path w="485139" h="611504">
                    <a:moveTo>
                      <a:pt x="484632" y="545630"/>
                    </a:moveTo>
                    <a:lnTo>
                      <a:pt x="471690" y="525818"/>
                    </a:lnTo>
                    <a:lnTo>
                      <a:pt x="434314" y="506780"/>
                    </a:lnTo>
                    <a:lnTo>
                      <a:pt x="374624" y="491197"/>
                    </a:lnTo>
                    <a:lnTo>
                      <a:pt x="294792" y="481685"/>
                    </a:lnTo>
                    <a:lnTo>
                      <a:pt x="280797" y="503847"/>
                    </a:lnTo>
                    <a:lnTo>
                      <a:pt x="267779" y="524764"/>
                    </a:lnTo>
                    <a:lnTo>
                      <a:pt x="256146" y="544017"/>
                    </a:lnTo>
                    <a:lnTo>
                      <a:pt x="246265" y="561200"/>
                    </a:lnTo>
                    <a:lnTo>
                      <a:pt x="245033" y="563435"/>
                    </a:lnTo>
                    <a:lnTo>
                      <a:pt x="242671" y="564832"/>
                    </a:lnTo>
                    <a:lnTo>
                      <a:pt x="237553" y="564832"/>
                    </a:lnTo>
                    <a:lnTo>
                      <a:pt x="235191" y="563435"/>
                    </a:lnTo>
                    <a:lnTo>
                      <a:pt x="233946" y="561200"/>
                    </a:lnTo>
                    <a:lnTo>
                      <a:pt x="224358" y="544499"/>
                    </a:lnTo>
                    <a:lnTo>
                      <a:pt x="212979" y="525576"/>
                    </a:lnTo>
                    <a:lnTo>
                      <a:pt x="200050" y="504647"/>
                    </a:lnTo>
                    <a:lnTo>
                      <a:pt x="185826" y="481926"/>
                    </a:lnTo>
                    <a:lnTo>
                      <a:pt x="107683" y="491680"/>
                    </a:lnTo>
                    <a:lnTo>
                      <a:pt x="49250" y="507276"/>
                    </a:lnTo>
                    <a:lnTo>
                      <a:pt x="12661" y="526135"/>
                    </a:lnTo>
                    <a:lnTo>
                      <a:pt x="0" y="545630"/>
                    </a:lnTo>
                    <a:lnTo>
                      <a:pt x="11493" y="564362"/>
                    </a:lnTo>
                    <a:lnTo>
                      <a:pt x="44170" y="582104"/>
                    </a:lnTo>
                    <a:lnTo>
                      <a:pt x="95326" y="597052"/>
                    </a:lnTo>
                    <a:lnTo>
                      <a:pt x="162280" y="607364"/>
                    </a:lnTo>
                    <a:lnTo>
                      <a:pt x="242316" y="611200"/>
                    </a:lnTo>
                    <a:lnTo>
                      <a:pt x="322351" y="607364"/>
                    </a:lnTo>
                    <a:lnTo>
                      <a:pt x="389305" y="597052"/>
                    </a:lnTo>
                    <a:lnTo>
                      <a:pt x="440461" y="582104"/>
                    </a:lnTo>
                    <a:lnTo>
                      <a:pt x="473138" y="564362"/>
                    </a:lnTo>
                    <a:lnTo>
                      <a:pt x="484632" y="545630"/>
                    </a:lnTo>
                    <a:close/>
                  </a:path>
                </a:pathLst>
              </a:custGeom>
              <a:solidFill>
                <a:srgbClr val="003A8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27" name="object 27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5233362" y="4317796"/>
                <a:ext cx="160566" cy="160566"/>
              </a:xfrm>
              <a:prstGeom prst="rect">
                <a:avLst/>
              </a:prstGeom>
            </p:spPr>
          </p:pic>
        </p:grpSp>
        <p:grpSp>
          <p:nvGrpSpPr>
            <p:cNvPr id="31" name="object 31"/>
            <p:cNvGrpSpPr/>
            <p:nvPr/>
          </p:nvGrpSpPr>
          <p:grpSpPr>
            <a:xfrm>
              <a:off x="6004904" y="4737837"/>
              <a:ext cx="485140" cy="611505"/>
              <a:chOff x="6004904" y="4737837"/>
              <a:chExt cx="485140" cy="611505"/>
            </a:xfrm>
          </p:grpSpPr>
          <p:sp>
            <p:nvSpPr>
              <p:cNvPr id="32" name="object 32"/>
              <p:cNvSpPr/>
              <p:nvPr/>
            </p:nvSpPr>
            <p:spPr>
              <a:xfrm>
                <a:off x="6004903" y="4737848"/>
                <a:ext cx="485140" cy="611505"/>
              </a:xfrm>
              <a:custGeom>
                <a:avLst/>
                <a:gdLst/>
                <a:ahLst/>
                <a:cxnLst/>
                <a:rect l="l" t="t" r="r" b="b"/>
                <a:pathLst>
                  <a:path w="485139" h="611504">
                    <a:moveTo>
                      <a:pt x="428472" y="188391"/>
                    </a:moveTo>
                    <a:lnTo>
                      <a:pt x="421728" y="138366"/>
                    </a:lnTo>
                    <a:lnTo>
                      <a:pt x="402717" y="93383"/>
                    </a:lnTo>
                    <a:lnTo>
                      <a:pt x="373240" y="55232"/>
                    </a:lnTo>
                    <a:lnTo>
                      <a:pt x="335102" y="25755"/>
                    </a:lnTo>
                    <a:lnTo>
                      <a:pt x="334454" y="25488"/>
                    </a:lnTo>
                    <a:lnTo>
                      <a:pt x="334454" y="181025"/>
                    </a:lnTo>
                    <a:lnTo>
                      <a:pt x="327037" y="217716"/>
                    </a:lnTo>
                    <a:lnTo>
                      <a:pt x="306793" y="247713"/>
                    </a:lnTo>
                    <a:lnTo>
                      <a:pt x="276796" y="267957"/>
                    </a:lnTo>
                    <a:lnTo>
                      <a:pt x="240106" y="275386"/>
                    </a:lnTo>
                    <a:lnTo>
                      <a:pt x="203403" y="267957"/>
                    </a:lnTo>
                    <a:lnTo>
                      <a:pt x="173393" y="247713"/>
                    </a:lnTo>
                    <a:lnTo>
                      <a:pt x="153149" y="217716"/>
                    </a:lnTo>
                    <a:lnTo>
                      <a:pt x="145719" y="181025"/>
                    </a:lnTo>
                    <a:lnTo>
                      <a:pt x="153149" y="144322"/>
                    </a:lnTo>
                    <a:lnTo>
                      <a:pt x="173393" y="114312"/>
                    </a:lnTo>
                    <a:lnTo>
                      <a:pt x="203403" y="94068"/>
                    </a:lnTo>
                    <a:lnTo>
                      <a:pt x="240106" y="86639"/>
                    </a:lnTo>
                    <a:lnTo>
                      <a:pt x="276796" y="94068"/>
                    </a:lnTo>
                    <a:lnTo>
                      <a:pt x="306793" y="114312"/>
                    </a:lnTo>
                    <a:lnTo>
                      <a:pt x="327025" y="144322"/>
                    </a:lnTo>
                    <a:lnTo>
                      <a:pt x="334454" y="181025"/>
                    </a:lnTo>
                    <a:lnTo>
                      <a:pt x="334454" y="25488"/>
                    </a:lnTo>
                    <a:lnTo>
                      <a:pt x="290118" y="6731"/>
                    </a:lnTo>
                    <a:lnTo>
                      <a:pt x="240106" y="0"/>
                    </a:lnTo>
                    <a:lnTo>
                      <a:pt x="190080" y="6731"/>
                    </a:lnTo>
                    <a:lnTo>
                      <a:pt x="145097" y="25755"/>
                    </a:lnTo>
                    <a:lnTo>
                      <a:pt x="106946" y="55232"/>
                    </a:lnTo>
                    <a:lnTo>
                      <a:pt x="77470" y="93383"/>
                    </a:lnTo>
                    <a:lnTo>
                      <a:pt x="58445" y="138366"/>
                    </a:lnTo>
                    <a:lnTo>
                      <a:pt x="51701" y="188391"/>
                    </a:lnTo>
                    <a:lnTo>
                      <a:pt x="57924" y="220916"/>
                    </a:lnTo>
                    <a:lnTo>
                      <a:pt x="74663" y="262674"/>
                    </a:lnTo>
                    <a:lnTo>
                      <a:pt x="99199" y="310934"/>
                    </a:lnTo>
                    <a:lnTo>
                      <a:pt x="128574" y="362407"/>
                    </a:lnTo>
                    <a:lnTo>
                      <a:pt x="160020" y="414147"/>
                    </a:lnTo>
                    <a:lnTo>
                      <a:pt x="217932" y="506742"/>
                    </a:lnTo>
                    <a:lnTo>
                      <a:pt x="229755" y="526059"/>
                    </a:lnTo>
                    <a:lnTo>
                      <a:pt x="240106" y="543521"/>
                    </a:lnTo>
                    <a:lnTo>
                      <a:pt x="251231" y="524827"/>
                    </a:lnTo>
                    <a:lnTo>
                      <a:pt x="263842" y="504367"/>
                    </a:lnTo>
                    <a:lnTo>
                      <a:pt x="323240" y="410375"/>
                    </a:lnTo>
                    <a:lnTo>
                      <a:pt x="354418" y="359473"/>
                    </a:lnTo>
                    <a:lnTo>
                      <a:pt x="383044" y="309448"/>
                    </a:lnTo>
                    <a:lnTo>
                      <a:pt x="400202" y="275386"/>
                    </a:lnTo>
                    <a:lnTo>
                      <a:pt x="422579" y="221526"/>
                    </a:lnTo>
                    <a:lnTo>
                      <a:pt x="422694" y="220916"/>
                    </a:lnTo>
                    <a:lnTo>
                      <a:pt x="428472" y="188391"/>
                    </a:lnTo>
                    <a:close/>
                  </a:path>
                  <a:path w="485139" h="611504">
                    <a:moveTo>
                      <a:pt x="484632" y="545630"/>
                    </a:moveTo>
                    <a:lnTo>
                      <a:pt x="471690" y="525818"/>
                    </a:lnTo>
                    <a:lnTo>
                      <a:pt x="434314" y="506780"/>
                    </a:lnTo>
                    <a:lnTo>
                      <a:pt x="374624" y="491197"/>
                    </a:lnTo>
                    <a:lnTo>
                      <a:pt x="294792" y="481685"/>
                    </a:lnTo>
                    <a:lnTo>
                      <a:pt x="280797" y="503834"/>
                    </a:lnTo>
                    <a:lnTo>
                      <a:pt x="267779" y="524764"/>
                    </a:lnTo>
                    <a:lnTo>
                      <a:pt x="256146" y="544017"/>
                    </a:lnTo>
                    <a:lnTo>
                      <a:pt x="246265" y="561200"/>
                    </a:lnTo>
                    <a:lnTo>
                      <a:pt x="245033" y="563435"/>
                    </a:lnTo>
                    <a:lnTo>
                      <a:pt x="242671" y="564819"/>
                    </a:lnTo>
                    <a:lnTo>
                      <a:pt x="237553" y="564819"/>
                    </a:lnTo>
                    <a:lnTo>
                      <a:pt x="235191" y="563435"/>
                    </a:lnTo>
                    <a:lnTo>
                      <a:pt x="233946" y="561200"/>
                    </a:lnTo>
                    <a:lnTo>
                      <a:pt x="224358" y="544499"/>
                    </a:lnTo>
                    <a:lnTo>
                      <a:pt x="212979" y="525576"/>
                    </a:lnTo>
                    <a:lnTo>
                      <a:pt x="200050" y="504647"/>
                    </a:lnTo>
                    <a:lnTo>
                      <a:pt x="185826" y="481926"/>
                    </a:lnTo>
                    <a:lnTo>
                      <a:pt x="107670" y="491680"/>
                    </a:lnTo>
                    <a:lnTo>
                      <a:pt x="49250" y="507276"/>
                    </a:lnTo>
                    <a:lnTo>
                      <a:pt x="12661" y="526135"/>
                    </a:lnTo>
                    <a:lnTo>
                      <a:pt x="0" y="545630"/>
                    </a:lnTo>
                    <a:lnTo>
                      <a:pt x="11480" y="564362"/>
                    </a:lnTo>
                    <a:lnTo>
                      <a:pt x="44157" y="582104"/>
                    </a:lnTo>
                    <a:lnTo>
                      <a:pt x="95326" y="597052"/>
                    </a:lnTo>
                    <a:lnTo>
                      <a:pt x="162280" y="607364"/>
                    </a:lnTo>
                    <a:lnTo>
                      <a:pt x="242316" y="611200"/>
                    </a:lnTo>
                    <a:lnTo>
                      <a:pt x="322351" y="607364"/>
                    </a:lnTo>
                    <a:lnTo>
                      <a:pt x="389293" y="597052"/>
                    </a:lnTo>
                    <a:lnTo>
                      <a:pt x="440461" y="582104"/>
                    </a:lnTo>
                    <a:lnTo>
                      <a:pt x="473138" y="564362"/>
                    </a:lnTo>
                    <a:lnTo>
                      <a:pt x="484632" y="545630"/>
                    </a:lnTo>
                    <a:close/>
                  </a:path>
                </a:pathLst>
              </a:custGeom>
              <a:solidFill>
                <a:srgbClr val="FF3131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33" name="object 33"/>
              <p:cNvPicPr/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6164715" y="4838570"/>
                <a:ext cx="160566" cy="160566"/>
              </a:xfrm>
              <a:prstGeom prst="rect">
                <a:avLst/>
              </a:prstGeom>
            </p:spPr>
          </p:pic>
        </p:grpSp>
      </p:grpSp>
      <p:grpSp>
        <p:nvGrpSpPr>
          <p:cNvPr id="34" name="object 34"/>
          <p:cNvGrpSpPr/>
          <p:nvPr/>
        </p:nvGrpSpPr>
        <p:grpSpPr>
          <a:xfrm>
            <a:off x="10908037" y="5818457"/>
            <a:ext cx="485140" cy="611505"/>
            <a:chOff x="10908037" y="5818457"/>
            <a:chExt cx="485140" cy="611505"/>
          </a:xfrm>
        </p:grpSpPr>
        <p:sp>
          <p:nvSpPr>
            <p:cNvPr id="35" name="object 35"/>
            <p:cNvSpPr/>
            <p:nvPr/>
          </p:nvSpPr>
          <p:spPr>
            <a:xfrm>
              <a:off x="10908030" y="5818466"/>
              <a:ext cx="485140" cy="611505"/>
            </a:xfrm>
            <a:custGeom>
              <a:avLst/>
              <a:gdLst/>
              <a:ahLst/>
              <a:cxnLst/>
              <a:rect l="l" t="t" r="r" b="b"/>
              <a:pathLst>
                <a:path w="485140" h="611504">
                  <a:moveTo>
                    <a:pt x="428472" y="188391"/>
                  </a:moveTo>
                  <a:lnTo>
                    <a:pt x="421741" y="138366"/>
                  </a:lnTo>
                  <a:lnTo>
                    <a:pt x="402717" y="93383"/>
                  </a:lnTo>
                  <a:lnTo>
                    <a:pt x="373240" y="55245"/>
                  </a:lnTo>
                  <a:lnTo>
                    <a:pt x="335114" y="25755"/>
                  </a:lnTo>
                  <a:lnTo>
                    <a:pt x="334467" y="25488"/>
                  </a:lnTo>
                  <a:lnTo>
                    <a:pt x="334467" y="181025"/>
                  </a:lnTo>
                  <a:lnTo>
                    <a:pt x="327037" y="217728"/>
                  </a:lnTo>
                  <a:lnTo>
                    <a:pt x="306793" y="247713"/>
                  </a:lnTo>
                  <a:lnTo>
                    <a:pt x="276809" y="267957"/>
                  </a:lnTo>
                  <a:lnTo>
                    <a:pt x="240106" y="275386"/>
                  </a:lnTo>
                  <a:lnTo>
                    <a:pt x="203403" y="267957"/>
                  </a:lnTo>
                  <a:lnTo>
                    <a:pt x="173405" y="247713"/>
                  </a:lnTo>
                  <a:lnTo>
                    <a:pt x="153149" y="217728"/>
                  </a:lnTo>
                  <a:lnTo>
                    <a:pt x="145719" y="181025"/>
                  </a:lnTo>
                  <a:lnTo>
                    <a:pt x="153149" y="144322"/>
                  </a:lnTo>
                  <a:lnTo>
                    <a:pt x="173405" y="114325"/>
                  </a:lnTo>
                  <a:lnTo>
                    <a:pt x="203403" y="94068"/>
                  </a:lnTo>
                  <a:lnTo>
                    <a:pt x="240106" y="86639"/>
                  </a:lnTo>
                  <a:lnTo>
                    <a:pt x="276796" y="94068"/>
                  </a:lnTo>
                  <a:lnTo>
                    <a:pt x="306793" y="114325"/>
                  </a:lnTo>
                  <a:lnTo>
                    <a:pt x="327037" y="144322"/>
                  </a:lnTo>
                  <a:lnTo>
                    <a:pt x="334467" y="181025"/>
                  </a:lnTo>
                  <a:lnTo>
                    <a:pt x="334467" y="25488"/>
                  </a:lnTo>
                  <a:lnTo>
                    <a:pt x="290131" y="6743"/>
                  </a:lnTo>
                  <a:lnTo>
                    <a:pt x="240118" y="0"/>
                  </a:lnTo>
                  <a:lnTo>
                    <a:pt x="190093" y="6743"/>
                  </a:lnTo>
                  <a:lnTo>
                    <a:pt x="145097" y="25755"/>
                  </a:lnTo>
                  <a:lnTo>
                    <a:pt x="106959" y="55245"/>
                  </a:lnTo>
                  <a:lnTo>
                    <a:pt x="77470" y="93383"/>
                  </a:lnTo>
                  <a:lnTo>
                    <a:pt x="58458" y="138366"/>
                  </a:lnTo>
                  <a:lnTo>
                    <a:pt x="51714" y="188391"/>
                  </a:lnTo>
                  <a:lnTo>
                    <a:pt x="57937" y="220916"/>
                  </a:lnTo>
                  <a:lnTo>
                    <a:pt x="74663" y="262674"/>
                  </a:lnTo>
                  <a:lnTo>
                    <a:pt x="99199" y="310946"/>
                  </a:lnTo>
                  <a:lnTo>
                    <a:pt x="128587" y="362407"/>
                  </a:lnTo>
                  <a:lnTo>
                    <a:pt x="160020" y="414159"/>
                  </a:lnTo>
                  <a:lnTo>
                    <a:pt x="217932" y="506742"/>
                  </a:lnTo>
                  <a:lnTo>
                    <a:pt x="229768" y="526072"/>
                  </a:lnTo>
                  <a:lnTo>
                    <a:pt x="240118" y="543521"/>
                  </a:lnTo>
                  <a:lnTo>
                    <a:pt x="251231" y="524827"/>
                  </a:lnTo>
                  <a:lnTo>
                    <a:pt x="263855" y="504367"/>
                  </a:lnTo>
                  <a:lnTo>
                    <a:pt x="323240" y="410375"/>
                  </a:lnTo>
                  <a:lnTo>
                    <a:pt x="354418" y="359486"/>
                  </a:lnTo>
                  <a:lnTo>
                    <a:pt x="383044" y="309448"/>
                  </a:lnTo>
                  <a:lnTo>
                    <a:pt x="400202" y="275386"/>
                  </a:lnTo>
                  <a:lnTo>
                    <a:pt x="406615" y="262674"/>
                  </a:lnTo>
                  <a:lnTo>
                    <a:pt x="422592" y="221526"/>
                  </a:lnTo>
                  <a:lnTo>
                    <a:pt x="422694" y="220916"/>
                  </a:lnTo>
                  <a:lnTo>
                    <a:pt x="428472" y="188391"/>
                  </a:lnTo>
                  <a:close/>
                </a:path>
                <a:path w="485140" h="611504">
                  <a:moveTo>
                    <a:pt x="484632" y="545630"/>
                  </a:moveTo>
                  <a:lnTo>
                    <a:pt x="471703" y="525818"/>
                  </a:lnTo>
                  <a:lnTo>
                    <a:pt x="434314" y="506780"/>
                  </a:lnTo>
                  <a:lnTo>
                    <a:pt x="374637" y="491197"/>
                  </a:lnTo>
                  <a:lnTo>
                    <a:pt x="294792" y="481685"/>
                  </a:lnTo>
                  <a:lnTo>
                    <a:pt x="280797" y="503847"/>
                  </a:lnTo>
                  <a:lnTo>
                    <a:pt x="267792" y="524764"/>
                  </a:lnTo>
                  <a:lnTo>
                    <a:pt x="256146" y="544017"/>
                  </a:lnTo>
                  <a:lnTo>
                    <a:pt x="246278" y="561200"/>
                  </a:lnTo>
                  <a:lnTo>
                    <a:pt x="245033" y="563435"/>
                  </a:lnTo>
                  <a:lnTo>
                    <a:pt x="242671" y="564832"/>
                  </a:lnTo>
                  <a:lnTo>
                    <a:pt x="237553" y="564832"/>
                  </a:lnTo>
                  <a:lnTo>
                    <a:pt x="235191" y="563435"/>
                  </a:lnTo>
                  <a:lnTo>
                    <a:pt x="233959" y="561200"/>
                  </a:lnTo>
                  <a:lnTo>
                    <a:pt x="224370" y="544499"/>
                  </a:lnTo>
                  <a:lnTo>
                    <a:pt x="212979" y="525576"/>
                  </a:lnTo>
                  <a:lnTo>
                    <a:pt x="200050" y="504647"/>
                  </a:lnTo>
                  <a:lnTo>
                    <a:pt x="185826" y="481939"/>
                  </a:lnTo>
                  <a:lnTo>
                    <a:pt x="107683" y="491680"/>
                  </a:lnTo>
                  <a:lnTo>
                    <a:pt x="49263" y="507276"/>
                  </a:lnTo>
                  <a:lnTo>
                    <a:pt x="12661" y="526135"/>
                  </a:lnTo>
                  <a:lnTo>
                    <a:pt x="0" y="545630"/>
                  </a:lnTo>
                  <a:lnTo>
                    <a:pt x="11493" y="564362"/>
                  </a:lnTo>
                  <a:lnTo>
                    <a:pt x="44170" y="582117"/>
                  </a:lnTo>
                  <a:lnTo>
                    <a:pt x="95338" y="597052"/>
                  </a:lnTo>
                  <a:lnTo>
                    <a:pt x="162280" y="607364"/>
                  </a:lnTo>
                  <a:lnTo>
                    <a:pt x="242316" y="611200"/>
                  </a:lnTo>
                  <a:lnTo>
                    <a:pt x="322351" y="607364"/>
                  </a:lnTo>
                  <a:lnTo>
                    <a:pt x="389305" y="597052"/>
                  </a:lnTo>
                  <a:lnTo>
                    <a:pt x="440474" y="582117"/>
                  </a:lnTo>
                  <a:lnTo>
                    <a:pt x="473151" y="564362"/>
                  </a:lnTo>
                  <a:lnTo>
                    <a:pt x="484632" y="545630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067848" y="5919190"/>
              <a:ext cx="160566" cy="160566"/>
            </a:xfrm>
            <a:prstGeom prst="rect">
              <a:avLst/>
            </a:prstGeom>
          </p:spPr>
        </p:pic>
      </p:grpSp>
      <p:sp>
        <p:nvSpPr>
          <p:cNvPr id="37" name="object 37"/>
          <p:cNvSpPr txBox="1">
            <a:spLocks noGrp="1"/>
          </p:cNvSpPr>
          <p:nvPr>
            <p:ph type="title"/>
          </p:nvPr>
        </p:nvSpPr>
        <p:spPr>
          <a:xfrm>
            <a:off x="4934610" y="922232"/>
            <a:ext cx="8418780" cy="128560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sz="8250" dirty="0">
                <a:solidFill>
                  <a:srgbClr val="FF0000"/>
                </a:solidFill>
              </a:rPr>
              <a:t>OUR LOCATIONS</a:t>
            </a:r>
          </a:p>
        </p:txBody>
      </p:sp>
      <p:sp>
        <p:nvSpPr>
          <p:cNvPr id="38" name="object 38"/>
          <p:cNvSpPr txBox="1"/>
          <p:nvPr/>
        </p:nvSpPr>
        <p:spPr>
          <a:xfrm>
            <a:off x="11716567" y="3093155"/>
            <a:ext cx="4428490" cy="52142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700" spc="70" dirty="0">
                <a:solidFill>
                  <a:srgbClr val="002A6A"/>
                </a:solidFill>
                <a:latin typeface="Lucida Sans Unicode"/>
                <a:cs typeface="Lucida Sans Unicode"/>
              </a:rPr>
              <a:t>Cairo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85" dirty="0">
                <a:solidFill>
                  <a:srgbClr val="002A6A"/>
                </a:solidFill>
                <a:latin typeface="Lucida Sans Unicode"/>
                <a:cs typeface="Lucida Sans Unicode"/>
              </a:rPr>
              <a:t>warehouse</a:t>
            </a:r>
            <a:endParaRPr sz="2700" dirty="0">
              <a:latin typeface="Lucida Sans Unicode"/>
              <a:cs typeface="Lucida Sans Unicode"/>
            </a:endParaRPr>
          </a:p>
          <a:p>
            <a:pPr marL="3175">
              <a:lnSpc>
                <a:spcPct val="100000"/>
              </a:lnSpc>
              <a:spcBef>
                <a:spcPts val="4040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Nasr</a:t>
            </a:r>
            <a:r>
              <a:rPr sz="2700" spc="-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50" dirty="0">
                <a:solidFill>
                  <a:srgbClr val="002A6A"/>
                </a:solidFill>
                <a:latin typeface="Lucida Sans Unicode"/>
                <a:cs typeface="Lucida Sans Unicode"/>
              </a:rPr>
              <a:t>city</a:t>
            </a:r>
            <a:r>
              <a:rPr sz="27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retail</a:t>
            </a:r>
            <a:r>
              <a:rPr sz="2700" spc="-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store</a:t>
            </a:r>
            <a:endParaRPr sz="2700" dirty="0">
              <a:latin typeface="Lucida Sans Unicode"/>
              <a:cs typeface="Lucida Sans Unicode"/>
            </a:endParaRPr>
          </a:p>
          <a:p>
            <a:pPr marR="5080" indent="3175">
              <a:lnSpc>
                <a:spcPts val="7430"/>
              </a:lnSpc>
              <a:spcBef>
                <a:spcPts val="770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5th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60" dirty="0">
                <a:solidFill>
                  <a:srgbClr val="002A6A"/>
                </a:solidFill>
                <a:latin typeface="Lucida Sans Unicode"/>
                <a:cs typeface="Lucida Sans Unicode"/>
              </a:rPr>
              <a:t>settlement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retail</a:t>
            </a:r>
            <a:r>
              <a:rPr sz="2700" spc="-8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store</a:t>
            </a:r>
            <a:endParaRPr lang="en-US" sz="2700" spc="-10" dirty="0">
              <a:solidFill>
                <a:srgbClr val="002A6A"/>
              </a:solidFill>
              <a:latin typeface="Lucida Sans Unicode"/>
              <a:cs typeface="Lucida Sans Unicode"/>
            </a:endParaRPr>
          </a:p>
          <a:p>
            <a:pPr marR="5080" indent="3175">
              <a:lnSpc>
                <a:spcPts val="7430"/>
              </a:lnSpc>
              <a:spcBef>
                <a:spcPts val="770"/>
              </a:spcBef>
            </a:pP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Suez</a:t>
            </a:r>
            <a:r>
              <a:rPr sz="2700" spc="-114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85" dirty="0">
                <a:solidFill>
                  <a:srgbClr val="002A6A"/>
                </a:solidFill>
                <a:latin typeface="Lucida Sans Unicode"/>
                <a:cs typeface="Lucida Sans Unicode"/>
              </a:rPr>
              <a:t>warehouse</a:t>
            </a:r>
            <a:endParaRPr sz="27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105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Port</a:t>
            </a:r>
            <a:r>
              <a:rPr sz="2700" spc="-9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14" dirty="0">
                <a:solidFill>
                  <a:srgbClr val="002A6A"/>
                </a:solidFill>
                <a:latin typeface="Lucida Sans Unicode"/>
                <a:cs typeface="Lucida Sans Unicode"/>
              </a:rPr>
              <a:t>Said</a:t>
            </a:r>
            <a:r>
              <a:rPr sz="2700" spc="-9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retail</a:t>
            </a:r>
            <a:r>
              <a:rPr sz="2700" spc="-9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store</a:t>
            </a:r>
            <a:endParaRPr sz="27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4050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Suez</a:t>
            </a:r>
            <a:r>
              <a:rPr sz="2700" spc="-6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retail</a:t>
            </a:r>
            <a:r>
              <a:rPr sz="2700" spc="-6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20" dirty="0">
                <a:solidFill>
                  <a:srgbClr val="002A6A"/>
                </a:solidFill>
                <a:latin typeface="Lucida Sans Unicode"/>
                <a:cs typeface="Lucida Sans Unicode"/>
              </a:rPr>
              <a:t>store</a:t>
            </a:r>
            <a:endParaRPr sz="27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984 0.54661 L -5.55556E-7 6.17284E-7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88" y="-269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41"/>
          <p:cNvSpPr txBox="1">
            <a:spLocks noGrp="1"/>
          </p:cNvSpPr>
          <p:nvPr>
            <p:ph type="title"/>
          </p:nvPr>
        </p:nvSpPr>
        <p:spPr>
          <a:xfrm>
            <a:off x="1440000" y="890050"/>
            <a:ext cx="154080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algn="ctr"/>
            <a:r>
              <a:rPr lang="en" sz="8800" dirty="0"/>
              <a:t>PROBLEMS</a:t>
            </a:r>
            <a:endParaRPr sz="8800" dirty="0"/>
          </a:p>
        </p:txBody>
      </p:sp>
      <p:sp>
        <p:nvSpPr>
          <p:cNvPr id="1231" name="Google Shape;1231;p41"/>
          <p:cNvSpPr txBox="1"/>
          <p:nvPr/>
        </p:nvSpPr>
        <p:spPr>
          <a:xfrm>
            <a:off x="2045754" y="3310574"/>
            <a:ext cx="3970200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r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O</a:t>
            </a:r>
            <a:r>
              <a:rPr lang="en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verstock/stockout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sp>
        <p:nvSpPr>
          <p:cNvPr id="1232" name="Google Shape;1232;p41"/>
          <p:cNvSpPr txBox="1"/>
          <p:nvPr/>
        </p:nvSpPr>
        <p:spPr>
          <a:xfrm>
            <a:off x="1440000" y="5204658"/>
            <a:ext cx="4575954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r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M</a:t>
            </a:r>
            <a:r>
              <a:rPr lang="en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anual tracking errors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sp>
        <p:nvSpPr>
          <p:cNvPr id="1233" name="Google Shape;1233;p41"/>
          <p:cNvSpPr txBox="1"/>
          <p:nvPr/>
        </p:nvSpPr>
        <p:spPr>
          <a:xfrm>
            <a:off x="1573329" y="7441707"/>
            <a:ext cx="4575954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ctr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Miscommunication between departments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sp>
        <p:nvSpPr>
          <p:cNvPr id="1234" name="Google Shape;1234;p41"/>
          <p:cNvSpPr txBox="1"/>
          <p:nvPr/>
        </p:nvSpPr>
        <p:spPr>
          <a:xfrm>
            <a:off x="12272048" y="3334634"/>
            <a:ext cx="3280200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l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S</a:t>
            </a:r>
            <a:r>
              <a:rPr lang="en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low approvals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sp>
        <p:nvSpPr>
          <p:cNvPr id="1235" name="Google Shape;1235;p41"/>
          <p:cNvSpPr txBox="1"/>
          <p:nvPr/>
        </p:nvSpPr>
        <p:spPr>
          <a:xfrm>
            <a:off x="12195848" y="7441707"/>
            <a:ext cx="4325650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l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S</a:t>
            </a:r>
            <a:r>
              <a:rPr lang="en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upplier and customer management issues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sp>
        <p:nvSpPr>
          <p:cNvPr id="1236" name="Google Shape;1236;p41"/>
          <p:cNvSpPr txBox="1"/>
          <p:nvPr/>
        </p:nvSpPr>
        <p:spPr>
          <a:xfrm>
            <a:off x="12272048" y="5273567"/>
            <a:ext cx="4173250" cy="8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algn="l" rtl="0"/>
            <a:r>
              <a:rPr lang="en-US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U</a:t>
            </a:r>
            <a:r>
              <a:rPr lang="en" sz="2700" spc="60" dirty="0">
                <a:solidFill>
                  <a:srgbClr val="002A6A"/>
                </a:solidFill>
                <a:latin typeface="Lucida Sans Unicode"/>
                <a:cs typeface="Lucida Sans Unicode"/>
                <a:sym typeface="Playfair Display SemiBold"/>
              </a:rPr>
              <a:t>nauthorized access</a:t>
            </a:r>
            <a:endParaRPr sz="2700" spc="60" dirty="0">
              <a:solidFill>
                <a:srgbClr val="002A6A"/>
              </a:solidFill>
              <a:latin typeface="Lucida Sans Unicode"/>
              <a:cs typeface="Lucida Sans Unicode"/>
              <a:sym typeface="Playfair Display SemiBold"/>
            </a:endParaRPr>
          </a:p>
        </p:txBody>
      </p:sp>
      <p:cxnSp>
        <p:nvCxnSpPr>
          <p:cNvPr id="1302" name="Google Shape;1302;p41"/>
          <p:cNvCxnSpPr>
            <a:cxnSpLocks/>
          </p:cNvCxnSpPr>
          <p:nvPr/>
        </p:nvCxnSpPr>
        <p:spPr>
          <a:xfrm>
            <a:off x="6282612" y="3754334"/>
            <a:ext cx="1453800" cy="1954800"/>
          </a:xfrm>
          <a:prstGeom prst="curvedConnector3">
            <a:avLst>
              <a:gd name="adj1" fmla="val 50001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3" name="Google Shape;1303;p41"/>
          <p:cNvCxnSpPr>
            <a:cxnSpLocks/>
          </p:cNvCxnSpPr>
          <p:nvPr/>
        </p:nvCxnSpPr>
        <p:spPr>
          <a:xfrm>
            <a:off x="6282612" y="5701130"/>
            <a:ext cx="1453800" cy="7800"/>
          </a:xfrm>
          <a:prstGeom prst="curvedConnector3">
            <a:avLst>
              <a:gd name="adj1" fmla="val 50001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4" name="Google Shape;1304;p41"/>
          <p:cNvCxnSpPr>
            <a:cxnSpLocks/>
          </p:cNvCxnSpPr>
          <p:nvPr/>
        </p:nvCxnSpPr>
        <p:spPr>
          <a:xfrm rot="10800000" flipH="1">
            <a:off x="6282612" y="5709060"/>
            <a:ext cx="1453800" cy="2023800"/>
          </a:xfrm>
          <a:prstGeom prst="curvedConnector3">
            <a:avLst>
              <a:gd name="adj1" fmla="val 50001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5" name="Google Shape;1305;p41"/>
          <p:cNvCxnSpPr>
            <a:cxnSpLocks/>
          </p:cNvCxnSpPr>
          <p:nvPr/>
        </p:nvCxnSpPr>
        <p:spPr>
          <a:xfrm flipH="1">
            <a:off x="10551900" y="3754350"/>
            <a:ext cx="1453200" cy="1954800"/>
          </a:xfrm>
          <a:prstGeom prst="curvedConnector3">
            <a:avLst>
              <a:gd name="adj1" fmla="val 5000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6" name="Google Shape;1306;p41"/>
          <p:cNvCxnSpPr>
            <a:cxnSpLocks/>
          </p:cNvCxnSpPr>
          <p:nvPr/>
        </p:nvCxnSpPr>
        <p:spPr>
          <a:xfrm rot="10800000">
            <a:off x="10551900" y="5708870"/>
            <a:ext cx="1453200" cy="4200"/>
          </a:xfrm>
          <a:prstGeom prst="curvedConnector3">
            <a:avLst>
              <a:gd name="adj1" fmla="val 5000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7" name="Google Shape;1307;p41"/>
          <p:cNvCxnSpPr>
            <a:cxnSpLocks/>
          </p:cNvCxnSpPr>
          <p:nvPr/>
        </p:nvCxnSpPr>
        <p:spPr>
          <a:xfrm rot="10800000">
            <a:off x="10551900" y="5709060"/>
            <a:ext cx="1453200" cy="2023800"/>
          </a:xfrm>
          <a:prstGeom prst="curvedConnector3">
            <a:avLst>
              <a:gd name="adj1" fmla="val 5000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44" name="Google Shape;1244;p41"/>
          <p:cNvGrpSpPr/>
          <p:nvPr/>
        </p:nvGrpSpPr>
        <p:grpSpPr>
          <a:xfrm>
            <a:off x="7592204" y="2857500"/>
            <a:ext cx="3103308" cy="5859600"/>
            <a:chOff x="5186401" y="494525"/>
            <a:chExt cx="1834973" cy="3724678"/>
          </a:xfrm>
          <a:solidFill>
            <a:srgbClr val="0070C0"/>
          </a:solidFill>
        </p:grpSpPr>
        <p:sp>
          <p:nvSpPr>
            <p:cNvPr id="1245" name="Google Shape;1245;p41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l" rtl="0"/>
              <a:endParaRPr/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l" rtl="0"/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4D0AD149-9624-5D93-D435-66BE995470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500" r="17500"/>
          <a:stretch/>
        </p:blipFill>
        <p:spPr>
          <a:xfrm>
            <a:off x="7736101" y="3110194"/>
            <a:ext cx="2815489" cy="5057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9088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-4.93827E-7 L -3.33333E-6 -4.93827E-7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2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7.40741E-7 L 5.55556E-7 7.40741E-7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2.46914E-6 L -1.11111E-6 2.46914E-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8.64198E-7 L -3.88889E-6 8.64198E-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4.93827E-6 L 3.75E-6 4.93827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2.46914E-6 L 3.75E-6 2.46914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0" grpId="0"/>
      <p:bldP spid="1231" grpId="0"/>
      <p:bldP spid="1232" grpId="0"/>
      <p:bldP spid="1234" grpId="0"/>
      <p:bldP spid="1235" grpId="0"/>
      <p:bldP spid="12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22492" y="8831295"/>
            <a:ext cx="1265555" cy="1456055"/>
          </a:xfrm>
          <a:custGeom>
            <a:avLst/>
            <a:gdLst/>
            <a:ahLst/>
            <a:cxnLst/>
            <a:rect l="l" t="t" r="r" b="b"/>
            <a:pathLst>
              <a:path w="1265555" h="1456054">
                <a:moveTo>
                  <a:pt x="1265506" y="1455703"/>
                </a:moveTo>
                <a:lnTo>
                  <a:pt x="0" y="1455703"/>
                </a:lnTo>
                <a:lnTo>
                  <a:pt x="6508" y="1442222"/>
                </a:lnTo>
                <a:lnTo>
                  <a:pt x="26776" y="1401537"/>
                </a:lnTo>
                <a:lnTo>
                  <a:pt x="47527" y="1361139"/>
                </a:lnTo>
                <a:lnTo>
                  <a:pt x="68759" y="1321030"/>
                </a:lnTo>
                <a:lnTo>
                  <a:pt x="90467" y="1281215"/>
                </a:lnTo>
                <a:lnTo>
                  <a:pt x="112647" y="1241698"/>
                </a:lnTo>
                <a:lnTo>
                  <a:pt x="135297" y="1202482"/>
                </a:lnTo>
                <a:lnTo>
                  <a:pt x="158411" y="1163572"/>
                </a:lnTo>
                <a:lnTo>
                  <a:pt x="181987" y="1124970"/>
                </a:lnTo>
                <a:lnTo>
                  <a:pt x="206020" y="1086681"/>
                </a:lnTo>
                <a:lnTo>
                  <a:pt x="230507" y="1048709"/>
                </a:lnTo>
                <a:lnTo>
                  <a:pt x="255444" y="1011058"/>
                </a:lnTo>
                <a:lnTo>
                  <a:pt x="280827" y="973730"/>
                </a:lnTo>
                <a:lnTo>
                  <a:pt x="306652" y="936731"/>
                </a:lnTo>
                <a:lnTo>
                  <a:pt x="332915" y="900063"/>
                </a:lnTo>
                <a:lnTo>
                  <a:pt x="359613" y="863731"/>
                </a:lnTo>
                <a:lnTo>
                  <a:pt x="386742" y="827739"/>
                </a:lnTo>
                <a:lnTo>
                  <a:pt x="414299" y="792089"/>
                </a:lnTo>
                <a:lnTo>
                  <a:pt x="442278" y="756787"/>
                </a:lnTo>
                <a:lnTo>
                  <a:pt x="470677" y="721836"/>
                </a:lnTo>
                <a:lnTo>
                  <a:pt x="499491" y="687239"/>
                </a:lnTo>
                <a:lnTo>
                  <a:pt x="528717" y="653001"/>
                </a:lnTo>
                <a:lnTo>
                  <a:pt x="558352" y="619125"/>
                </a:lnTo>
                <a:lnTo>
                  <a:pt x="588390" y="585616"/>
                </a:lnTo>
                <a:lnTo>
                  <a:pt x="618829" y="552476"/>
                </a:lnTo>
                <a:lnTo>
                  <a:pt x="649665" y="519710"/>
                </a:lnTo>
                <a:lnTo>
                  <a:pt x="680894" y="487321"/>
                </a:lnTo>
                <a:lnTo>
                  <a:pt x="712511" y="455314"/>
                </a:lnTo>
                <a:lnTo>
                  <a:pt x="744514" y="423692"/>
                </a:lnTo>
                <a:lnTo>
                  <a:pt x="776899" y="392458"/>
                </a:lnTo>
                <a:lnTo>
                  <a:pt x="809661" y="361618"/>
                </a:lnTo>
                <a:lnTo>
                  <a:pt x="842797" y="331174"/>
                </a:lnTo>
                <a:lnTo>
                  <a:pt x="876303" y="301130"/>
                </a:lnTo>
                <a:lnTo>
                  <a:pt x="910175" y="271491"/>
                </a:lnTo>
                <a:lnTo>
                  <a:pt x="944410" y="242260"/>
                </a:lnTo>
                <a:lnTo>
                  <a:pt x="979003" y="213440"/>
                </a:lnTo>
                <a:lnTo>
                  <a:pt x="1013951" y="185036"/>
                </a:lnTo>
                <a:lnTo>
                  <a:pt x="1049251" y="157051"/>
                </a:lnTo>
                <a:lnTo>
                  <a:pt x="1084897" y="129489"/>
                </a:lnTo>
                <a:lnTo>
                  <a:pt x="1120888" y="102355"/>
                </a:lnTo>
                <a:lnTo>
                  <a:pt x="1157217" y="75651"/>
                </a:lnTo>
                <a:lnTo>
                  <a:pt x="1193883" y="49382"/>
                </a:lnTo>
                <a:lnTo>
                  <a:pt x="1230881" y="23551"/>
                </a:lnTo>
                <a:lnTo>
                  <a:pt x="1265506" y="0"/>
                </a:lnTo>
                <a:lnTo>
                  <a:pt x="1265506" y="1455703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6095" cy="2231390"/>
            <a:chOff x="0" y="0"/>
            <a:chExt cx="18286095" cy="223139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8286095" cy="2231390"/>
            </a:xfrm>
            <a:custGeom>
              <a:avLst/>
              <a:gdLst/>
              <a:ahLst/>
              <a:cxnLst/>
              <a:rect l="l" t="t" r="r" b="b"/>
              <a:pathLst>
                <a:path w="18286095" h="2231390">
                  <a:moveTo>
                    <a:pt x="18285851" y="2231257"/>
                  </a:moveTo>
                  <a:lnTo>
                    <a:pt x="0" y="2231257"/>
                  </a:lnTo>
                  <a:lnTo>
                    <a:pt x="0" y="0"/>
                  </a:lnTo>
                  <a:lnTo>
                    <a:pt x="18285851" y="0"/>
                  </a:lnTo>
                  <a:lnTo>
                    <a:pt x="18285851" y="2231257"/>
                  </a:lnTo>
                  <a:close/>
                </a:path>
              </a:pathLst>
            </a:custGeom>
            <a:solidFill>
              <a:srgbClr val="F5FA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4373" y="47505"/>
              <a:ext cx="1915160" cy="958850"/>
            </a:xfrm>
            <a:custGeom>
              <a:avLst/>
              <a:gdLst/>
              <a:ahLst/>
              <a:cxnLst/>
              <a:rect l="l" t="t" r="r" b="b"/>
              <a:pathLst>
                <a:path w="1915160" h="958850">
                  <a:moveTo>
                    <a:pt x="958304" y="958304"/>
                  </a:moveTo>
                  <a:lnTo>
                    <a:pt x="910468" y="957131"/>
                  </a:lnTo>
                  <a:lnTo>
                    <a:pt x="863240" y="953650"/>
                  </a:lnTo>
                  <a:lnTo>
                    <a:pt x="816675" y="947915"/>
                  </a:lnTo>
                  <a:lnTo>
                    <a:pt x="770828" y="939981"/>
                  </a:lnTo>
                  <a:lnTo>
                    <a:pt x="725753" y="929903"/>
                  </a:lnTo>
                  <a:lnTo>
                    <a:pt x="681505" y="917736"/>
                  </a:lnTo>
                  <a:lnTo>
                    <a:pt x="638139" y="903535"/>
                  </a:lnTo>
                  <a:lnTo>
                    <a:pt x="595710" y="887354"/>
                  </a:lnTo>
                  <a:lnTo>
                    <a:pt x="554274" y="869249"/>
                  </a:lnTo>
                  <a:lnTo>
                    <a:pt x="513884" y="849274"/>
                  </a:lnTo>
                  <a:lnTo>
                    <a:pt x="474595" y="827484"/>
                  </a:lnTo>
                  <a:lnTo>
                    <a:pt x="436463" y="803934"/>
                  </a:lnTo>
                  <a:lnTo>
                    <a:pt x="399542" y="778680"/>
                  </a:lnTo>
                  <a:lnTo>
                    <a:pt x="363888" y="751774"/>
                  </a:lnTo>
                  <a:lnTo>
                    <a:pt x="329555" y="723274"/>
                  </a:lnTo>
                  <a:lnTo>
                    <a:pt x="296597" y="693233"/>
                  </a:lnTo>
                  <a:lnTo>
                    <a:pt x="265070" y="661706"/>
                  </a:lnTo>
                  <a:lnTo>
                    <a:pt x="235029" y="628749"/>
                  </a:lnTo>
                  <a:lnTo>
                    <a:pt x="206529" y="594415"/>
                  </a:lnTo>
                  <a:lnTo>
                    <a:pt x="179624" y="558761"/>
                  </a:lnTo>
                  <a:lnTo>
                    <a:pt x="154369" y="521840"/>
                  </a:lnTo>
                  <a:lnTo>
                    <a:pt x="130819" y="483708"/>
                  </a:lnTo>
                  <a:lnTo>
                    <a:pt x="109029" y="444420"/>
                  </a:lnTo>
                  <a:lnTo>
                    <a:pt x="89054" y="404030"/>
                  </a:lnTo>
                  <a:lnTo>
                    <a:pt x="70949" y="362593"/>
                  </a:lnTo>
                  <a:lnTo>
                    <a:pt x="54768" y="320164"/>
                  </a:lnTo>
                  <a:lnTo>
                    <a:pt x="40567" y="276798"/>
                  </a:lnTo>
                  <a:lnTo>
                    <a:pt x="28400" y="232551"/>
                  </a:lnTo>
                  <a:lnTo>
                    <a:pt x="18322" y="187476"/>
                  </a:lnTo>
                  <a:lnTo>
                    <a:pt x="10388" y="141628"/>
                  </a:lnTo>
                  <a:lnTo>
                    <a:pt x="4653" y="95063"/>
                  </a:lnTo>
                  <a:lnTo>
                    <a:pt x="1172" y="47835"/>
                  </a:lnTo>
                  <a:lnTo>
                    <a:pt x="0" y="0"/>
                  </a:lnTo>
                  <a:lnTo>
                    <a:pt x="286520" y="0"/>
                  </a:lnTo>
                  <a:lnTo>
                    <a:pt x="288208" y="47937"/>
                  </a:lnTo>
                  <a:lnTo>
                    <a:pt x="293197" y="94971"/>
                  </a:lnTo>
                  <a:lnTo>
                    <a:pt x="301373" y="140988"/>
                  </a:lnTo>
                  <a:lnTo>
                    <a:pt x="312622" y="185872"/>
                  </a:lnTo>
                  <a:lnTo>
                    <a:pt x="326829" y="229511"/>
                  </a:lnTo>
                  <a:lnTo>
                    <a:pt x="343880" y="271789"/>
                  </a:lnTo>
                  <a:lnTo>
                    <a:pt x="363661" y="312592"/>
                  </a:lnTo>
                  <a:lnTo>
                    <a:pt x="386058" y="351807"/>
                  </a:lnTo>
                  <a:lnTo>
                    <a:pt x="410957" y="389320"/>
                  </a:lnTo>
                  <a:lnTo>
                    <a:pt x="438244" y="425015"/>
                  </a:lnTo>
                  <a:lnTo>
                    <a:pt x="467804" y="458780"/>
                  </a:lnTo>
                  <a:lnTo>
                    <a:pt x="499523" y="490499"/>
                  </a:lnTo>
                  <a:lnTo>
                    <a:pt x="533288" y="520059"/>
                  </a:lnTo>
                  <a:lnTo>
                    <a:pt x="568983" y="547346"/>
                  </a:lnTo>
                  <a:lnTo>
                    <a:pt x="606496" y="572245"/>
                  </a:lnTo>
                  <a:lnTo>
                    <a:pt x="645711" y="594642"/>
                  </a:lnTo>
                  <a:lnTo>
                    <a:pt x="686515" y="614423"/>
                  </a:lnTo>
                  <a:lnTo>
                    <a:pt x="728793" y="631474"/>
                  </a:lnTo>
                  <a:lnTo>
                    <a:pt x="772431" y="645681"/>
                  </a:lnTo>
                  <a:lnTo>
                    <a:pt x="817315" y="656930"/>
                  </a:lnTo>
                  <a:lnTo>
                    <a:pt x="863332" y="665106"/>
                  </a:lnTo>
                  <a:lnTo>
                    <a:pt x="910366" y="670095"/>
                  </a:lnTo>
                  <a:lnTo>
                    <a:pt x="958304" y="671784"/>
                  </a:lnTo>
                  <a:lnTo>
                    <a:pt x="1006242" y="670095"/>
                  </a:lnTo>
                  <a:lnTo>
                    <a:pt x="1053276" y="665106"/>
                  </a:lnTo>
                  <a:lnTo>
                    <a:pt x="1099292" y="656930"/>
                  </a:lnTo>
                  <a:lnTo>
                    <a:pt x="1144177" y="645681"/>
                  </a:lnTo>
                  <a:lnTo>
                    <a:pt x="1187815" y="631474"/>
                  </a:lnTo>
                  <a:lnTo>
                    <a:pt x="1230093" y="614423"/>
                  </a:lnTo>
                  <a:lnTo>
                    <a:pt x="1270897" y="594642"/>
                  </a:lnTo>
                  <a:lnTo>
                    <a:pt x="1310112" y="572245"/>
                  </a:lnTo>
                  <a:lnTo>
                    <a:pt x="1347624" y="547346"/>
                  </a:lnTo>
                  <a:lnTo>
                    <a:pt x="1383320" y="520059"/>
                  </a:lnTo>
                  <a:lnTo>
                    <a:pt x="1417084" y="490499"/>
                  </a:lnTo>
                  <a:lnTo>
                    <a:pt x="1448804" y="458780"/>
                  </a:lnTo>
                  <a:lnTo>
                    <a:pt x="1478364" y="425015"/>
                  </a:lnTo>
                  <a:lnTo>
                    <a:pt x="1505650" y="389320"/>
                  </a:lnTo>
                  <a:lnTo>
                    <a:pt x="1530549" y="351807"/>
                  </a:lnTo>
                  <a:lnTo>
                    <a:pt x="1552946" y="312592"/>
                  </a:lnTo>
                  <a:lnTo>
                    <a:pt x="1572728" y="271789"/>
                  </a:lnTo>
                  <a:lnTo>
                    <a:pt x="1589779" y="229511"/>
                  </a:lnTo>
                  <a:lnTo>
                    <a:pt x="1603986" y="185872"/>
                  </a:lnTo>
                  <a:lnTo>
                    <a:pt x="1615234" y="140988"/>
                  </a:lnTo>
                  <a:lnTo>
                    <a:pt x="1623410" y="94971"/>
                  </a:lnTo>
                  <a:lnTo>
                    <a:pt x="1628400" y="47937"/>
                  </a:lnTo>
                  <a:lnTo>
                    <a:pt x="1630088" y="0"/>
                  </a:lnTo>
                  <a:lnTo>
                    <a:pt x="1914989" y="0"/>
                  </a:lnTo>
                  <a:lnTo>
                    <a:pt x="1913821" y="47835"/>
                  </a:lnTo>
                  <a:lnTo>
                    <a:pt x="1910353" y="95063"/>
                  </a:lnTo>
                  <a:lnTo>
                    <a:pt x="1904638" y="141628"/>
                  </a:lnTo>
                  <a:lnTo>
                    <a:pt x="1896732" y="187476"/>
                  </a:lnTo>
                  <a:lnTo>
                    <a:pt x="1886689" y="232551"/>
                  </a:lnTo>
                  <a:lnTo>
                    <a:pt x="1874563" y="276798"/>
                  </a:lnTo>
                  <a:lnTo>
                    <a:pt x="1860408" y="320164"/>
                  </a:lnTo>
                  <a:lnTo>
                    <a:pt x="1844279" y="362593"/>
                  </a:lnTo>
                  <a:lnTo>
                    <a:pt x="1826230" y="404030"/>
                  </a:lnTo>
                  <a:lnTo>
                    <a:pt x="1806315" y="444420"/>
                  </a:lnTo>
                  <a:lnTo>
                    <a:pt x="1784589" y="483708"/>
                  </a:lnTo>
                  <a:lnTo>
                    <a:pt x="1761106" y="521840"/>
                  </a:lnTo>
                  <a:lnTo>
                    <a:pt x="1735921" y="558761"/>
                  </a:lnTo>
                  <a:lnTo>
                    <a:pt x="1709087" y="594415"/>
                  </a:lnTo>
                  <a:lnTo>
                    <a:pt x="1680659" y="628749"/>
                  </a:lnTo>
                  <a:lnTo>
                    <a:pt x="1650691" y="661706"/>
                  </a:lnTo>
                  <a:lnTo>
                    <a:pt x="1619238" y="693233"/>
                  </a:lnTo>
                  <a:lnTo>
                    <a:pt x="1586354" y="723274"/>
                  </a:lnTo>
                  <a:lnTo>
                    <a:pt x="1552093" y="751774"/>
                  </a:lnTo>
                  <a:lnTo>
                    <a:pt x="1516509" y="778680"/>
                  </a:lnTo>
                  <a:lnTo>
                    <a:pt x="1479658" y="803934"/>
                  </a:lnTo>
                  <a:lnTo>
                    <a:pt x="1441593" y="827484"/>
                  </a:lnTo>
                  <a:lnTo>
                    <a:pt x="1402368" y="849274"/>
                  </a:lnTo>
                  <a:lnTo>
                    <a:pt x="1362038" y="869249"/>
                  </a:lnTo>
                  <a:lnTo>
                    <a:pt x="1320658" y="887354"/>
                  </a:lnTo>
                  <a:lnTo>
                    <a:pt x="1278281" y="903535"/>
                  </a:lnTo>
                  <a:lnTo>
                    <a:pt x="1234962" y="917736"/>
                  </a:lnTo>
                  <a:lnTo>
                    <a:pt x="1190755" y="929903"/>
                  </a:lnTo>
                  <a:lnTo>
                    <a:pt x="1145714" y="939981"/>
                  </a:lnTo>
                  <a:lnTo>
                    <a:pt x="1099895" y="947915"/>
                  </a:lnTo>
                  <a:lnTo>
                    <a:pt x="1053350" y="953650"/>
                  </a:lnTo>
                  <a:lnTo>
                    <a:pt x="1006135" y="957131"/>
                  </a:lnTo>
                  <a:lnTo>
                    <a:pt x="958304" y="95830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0" y="8607966"/>
            <a:ext cx="18288635" cy="1679575"/>
            <a:chOff x="0" y="8607966"/>
            <a:chExt cx="18288635" cy="1679575"/>
          </a:xfrm>
        </p:grpSpPr>
        <p:sp>
          <p:nvSpPr>
            <p:cNvPr id="8" name="object 8"/>
            <p:cNvSpPr/>
            <p:nvPr/>
          </p:nvSpPr>
          <p:spPr>
            <a:xfrm>
              <a:off x="0" y="9842855"/>
              <a:ext cx="18288635" cy="444500"/>
            </a:xfrm>
            <a:custGeom>
              <a:avLst/>
              <a:gdLst/>
              <a:ahLst/>
              <a:cxnLst/>
              <a:rect l="l" t="t" r="r" b="b"/>
              <a:pathLst>
                <a:path w="18288635" h="444500">
                  <a:moveTo>
                    <a:pt x="18287988" y="0"/>
                  </a:moveTo>
                  <a:lnTo>
                    <a:pt x="94907" y="0"/>
                  </a:lnTo>
                  <a:lnTo>
                    <a:pt x="94907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  <a:path w="18288635" h="444500">
                  <a:moveTo>
                    <a:pt x="18288153" y="85699"/>
                  </a:moveTo>
                  <a:lnTo>
                    <a:pt x="0" y="85699"/>
                  </a:lnTo>
                  <a:lnTo>
                    <a:pt x="0" y="444144"/>
                  </a:lnTo>
                  <a:lnTo>
                    <a:pt x="18288153" y="444144"/>
                  </a:lnTo>
                  <a:lnTo>
                    <a:pt x="18288153" y="85699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655245" y="8607966"/>
              <a:ext cx="1633220" cy="1679575"/>
            </a:xfrm>
            <a:custGeom>
              <a:avLst/>
              <a:gdLst/>
              <a:ahLst/>
              <a:cxnLst/>
              <a:rect l="l" t="t" r="r" b="b"/>
              <a:pathLst>
                <a:path w="1633219" h="1679575">
                  <a:moveTo>
                    <a:pt x="780805" y="1679034"/>
                  </a:moveTo>
                  <a:lnTo>
                    <a:pt x="0" y="1679034"/>
                  </a:lnTo>
                  <a:lnTo>
                    <a:pt x="1145" y="1650767"/>
                  </a:lnTo>
                  <a:lnTo>
                    <a:pt x="4358" y="1603235"/>
                  </a:lnTo>
                  <a:lnTo>
                    <a:pt x="8752" y="1556857"/>
                  </a:lnTo>
                  <a:lnTo>
                    <a:pt x="14537" y="1509253"/>
                  </a:lnTo>
                  <a:lnTo>
                    <a:pt x="21470" y="1462837"/>
                  </a:lnTo>
                  <a:lnTo>
                    <a:pt x="29608" y="1416826"/>
                  </a:lnTo>
                  <a:lnTo>
                    <a:pt x="38936" y="1371237"/>
                  </a:lnTo>
                  <a:lnTo>
                    <a:pt x="49438" y="1326087"/>
                  </a:lnTo>
                  <a:lnTo>
                    <a:pt x="61095" y="1281392"/>
                  </a:lnTo>
                  <a:lnTo>
                    <a:pt x="73892" y="1237169"/>
                  </a:lnTo>
                  <a:lnTo>
                    <a:pt x="87812" y="1193435"/>
                  </a:lnTo>
                  <a:lnTo>
                    <a:pt x="102838" y="1150206"/>
                  </a:lnTo>
                  <a:lnTo>
                    <a:pt x="118953" y="1107500"/>
                  </a:lnTo>
                  <a:lnTo>
                    <a:pt x="136142" y="1065332"/>
                  </a:lnTo>
                  <a:lnTo>
                    <a:pt x="154386" y="1023720"/>
                  </a:lnTo>
                  <a:lnTo>
                    <a:pt x="173670" y="982680"/>
                  </a:lnTo>
                  <a:lnTo>
                    <a:pt x="193976" y="942228"/>
                  </a:lnTo>
                  <a:lnTo>
                    <a:pt x="215289" y="902382"/>
                  </a:lnTo>
                  <a:lnTo>
                    <a:pt x="237591" y="863159"/>
                  </a:lnTo>
                  <a:lnTo>
                    <a:pt x="260866" y="824574"/>
                  </a:lnTo>
                  <a:lnTo>
                    <a:pt x="285096" y="786645"/>
                  </a:lnTo>
                  <a:lnTo>
                    <a:pt x="310266" y="749388"/>
                  </a:lnTo>
                  <a:lnTo>
                    <a:pt x="336359" y="712821"/>
                  </a:lnTo>
                  <a:lnTo>
                    <a:pt x="363357" y="676959"/>
                  </a:lnTo>
                  <a:lnTo>
                    <a:pt x="391245" y="641819"/>
                  </a:lnTo>
                  <a:lnTo>
                    <a:pt x="420005" y="607418"/>
                  </a:lnTo>
                  <a:lnTo>
                    <a:pt x="449621" y="573773"/>
                  </a:lnTo>
                  <a:lnTo>
                    <a:pt x="480077" y="540901"/>
                  </a:lnTo>
                  <a:lnTo>
                    <a:pt x="511354" y="508817"/>
                  </a:lnTo>
                  <a:lnTo>
                    <a:pt x="543438" y="477540"/>
                  </a:lnTo>
                  <a:lnTo>
                    <a:pt x="576311" y="447084"/>
                  </a:lnTo>
                  <a:lnTo>
                    <a:pt x="609956" y="417468"/>
                  </a:lnTo>
                  <a:lnTo>
                    <a:pt x="644356" y="388708"/>
                  </a:lnTo>
                  <a:lnTo>
                    <a:pt x="679496" y="360821"/>
                  </a:lnTo>
                  <a:lnTo>
                    <a:pt x="715358" y="333822"/>
                  </a:lnTo>
                  <a:lnTo>
                    <a:pt x="751926" y="307730"/>
                  </a:lnTo>
                  <a:lnTo>
                    <a:pt x="789183" y="282560"/>
                  </a:lnTo>
                  <a:lnTo>
                    <a:pt x="827112" y="258329"/>
                  </a:lnTo>
                  <a:lnTo>
                    <a:pt x="865697" y="235055"/>
                  </a:lnTo>
                  <a:lnTo>
                    <a:pt x="904921" y="212753"/>
                  </a:lnTo>
                  <a:lnTo>
                    <a:pt x="944767" y="191440"/>
                  </a:lnTo>
                  <a:lnTo>
                    <a:pt x="985218" y="171134"/>
                  </a:lnTo>
                  <a:lnTo>
                    <a:pt x="1026258" y="151850"/>
                  </a:lnTo>
                  <a:lnTo>
                    <a:pt x="1067871" y="133606"/>
                  </a:lnTo>
                  <a:lnTo>
                    <a:pt x="1110039" y="116418"/>
                  </a:lnTo>
                  <a:lnTo>
                    <a:pt x="1152745" y="100302"/>
                  </a:lnTo>
                  <a:lnTo>
                    <a:pt x="1195974" y="85276"/>
                  </a:lnTo>
                  <a:lnTo>
                    <a:pt x="1239708" y="71357"/>
                  </a:lnTo>
                  <a:lnTo>
                    <a:pt x="1283931" y="58560"/>
                  </a:lnTo>
                  <a:lnTo>
                    <a:pt x="1328626" y="46902"/>
                  </a:lnTo>
                  <a:lnTo>
                    <a:pt x="1373776" y="36401"/>
                  </a:lnTo>
                  <a:lnTo>
                    <a:pt x="1419365" y="27073"/>
                  </a:lnTo>
                  <a:lnTo>
                    <a:pt x="1465376" y="18935"/>
                  </a:lnTo>
                  <a:lnTo>
                    <a:pt x="1511792" y="12002"/>
                  </a:lnTo>
                  <a:lnTo>
                    <a:pt x="1558597" y="6293"/>
                  </a:lnTo>
                  <a:lnTo>
                    <a:pt x="1605774" y="1823"/>
                  </a:lnTo>
                  <a:lnTo>
                    <a:pt x="1632755" y="0"/>
                  </a:lnTo>
                  <a:lnTo>
                    <a:pt x="1632755" y="782865"/>
                  </a:lnTo>
                  <a:lnTo>
                    <a:pt x="1605856" y="786178"/>
                  </a:lnTo>
                  <a:lnTo>
                    <a:pt x="1559397" y="794220"/>
                  </a:lnTo>
                  <a:lnTo>
                    <a:pt x="1513721" y="804435"/>
                  </a:lnTo>
                  <a:lnTo>
                    <a:pt x="1468881" y="816767"/>
                  </a:lnTo>
                  <a:lnTo>
                    <a:pt x="1424936" y="831162"/>
                  </a:lnTo>
                  <a:lnTo>
                    <a:pt x="1381939" y="847562"/>
                  </a:lnTo>
                  <a:lnTo>
                    <a:pt x="1339947" y="865913"/>
                  </a:lnTo>
                  <a:lnTo>
                    <a:pt x="1299015" y="886158"/>
                  </a:lnTo>
                  <a:lnTo>
                    <a:pt x="1259199" y="908243"/>
                  </a:lnTo>
                  <a:lnTo>
                    <a:pt x="1220555" y="932112"/>
                  </a:lnTo>
                  <a:lnTo>
                    <a:pt x="1183137" y="957709"/>
                  </a:lnTo>
                  <a:lnTo>
                    <a:pt x="1147003" y="984978"/>
                  </a:lnTo>
                  <a:lnTo>
                    <a:pt x="1112207" y="1013863"/>
                  </a:lnTo>
                  <a:lnTo>
                    <a:pt x="1078805" y="1044310"/>
                  </a:lnTo>
                  <a:lnTo>
                    <a:pt x="1046853" y="1076262"/>
                  </a:lnTo>
                  <a:lnTo>
                    <a:pt x="1016407" y="1109664"/>
                  </a:lnTo>
                  <a:lnTo>
                    <a:pt x="987521" y="1144460"/>
                  </a:lnTo>
                  <a:lnTo>
                    <a:pt x="960252" y="1180595"/>
                  </a:lnTo>
                  <a:lnTo>
                    <a:pt x="934656" y="1218012"/>
                  </a:lnTo>
                  <a:lnTo>
                    <a:pt x="910787" y="1256657"/>
                  </a:lnTo>
                  <a:lnTo>
                    <a:pt x="888702" y="1296473"/>
                  </a:lnTo>
                  <a:lnTo>
                    <a:pt x="868456" y="1337405"/>
                  </a:lnTo>
                  <a:lnTo>
                    <a:pt x="850105" y="1379397"/>
                  </a:lnTo>
                  <a:lnTo>
                    <a:pt x="833705" y="1422394"/>
                  </a:lnTo>
                  <a:lnTo>
                    <a:pt x="819311" y="1466340"/>
                  </a:lnTo>
                  <a:lnTo>
                    <a:pt x="806979" y="1511180"/>
                  </a:lnTo>
                  <a:lnTo>
                    <a:pt x="796764" y="1556857"/>
                  </a:lnTo>
                  <a:lnTo>
                    <a:pt x="788736" y="1603235"/>
                  </a:lnTo>
                  <a:lnTo>
                    <a:pt x="782909" y="1650501"/>
                  </a:lnTo>
                  <a:lnTo>
                    <a:pt x="780805" y="1679034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grpSp>
        <p:nvGrpSpPr>
          <p:cNvPr id="16" name="object 16"/>
          <p:cNvGrpSpPr/>
          <p:nvPr/>
        </p:nvGrpSpPr>
        <p:grpSpPr>
          <a:xfrm>
            <a:off x="6495231" y="2909679"/>
            <a:ext cx="5295900" cy="5292090"/>
            <a:chOff x="6495231" y="2909679"/>
            <a:chExt cx="5295900" cy="5292090"/>
          </a:xfrm>
        </p:grpSpPr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495231" y="2909679"/>
              <a:ext cx="5295899" cy="5291577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584746" y="5238960"/>
              <a:ext cx="3306129" cy="287272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366105" y="5241078"/>
              <a:ext cx="1335425" cy="1485857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720892" y="6340763"/>
              <a:ext cx="1569340" cy="1576174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648755" y="3002000"/>
              <a:ext cx="2369958" cy="2195050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275407" y="3006293"/>
              <a:ext cx="2362600" cy="2192817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8182559" y="3339540"/>
              <a:ext cx="624840" cy="707390"/>
            </a:xfrm>
            <a:custGeom>
              <a:avLst/>
              <a:gdLst/>
              <a:ahLst/>
              <a:cxnLst/>
              <a:rect l="l" t="t" r="r" b="b"/>
              <a:pathLst>
                <a:path w="624840" h="707389">
                  <a:moveTo>
                    <a:pt x="450189" y="337248"/>
                  </a:moveTo>
                  <a:lnTo>
                    <a:pt x="448462" y="328676"/>
                  </a:lnTo>
                  <a:lnTo>
                    <a:pt x="443738" y="321665"/>
                  </a:lnTo>
                  <a:lnTo>
                    <a:pt x="436740" y="316953"/>
                  </a:lnTo>
                  <a:lnTo>
                    <a:pt x="428167" y="315214"/>
                  </a:lnTo>
                  <a:lnTo>
                    <a:pt x="196088" y="315214"/>
                  </a:lnTo>
                  <a:lnTo>
                    <a:pt x="187515" y="316953"/>
                  </a:lnTo>
                  <a:lnTo>
                    <a:pt x="180505" y="321665"/>
                  </a:lnTo>
                  <a:lnTo>
                    <a:pt x="175793" y="328676"/>
                  </a:lnTo>
                  <a:lnTo>
                    <a:pt x="174066" y="337248"/>
                  </a:lnTo>
                  <a:lnTo>
                    <a:pt x="174066" y="499313"/>
                  </a:lnTo>
                  <a:lnTo>
                    <a:pt x="175793" y="507885"/>
                  </a:lnTo>
                  <a:lnTo>
                    <a:pt x="180505" y="514883"/>
                  </a:lnTo>
                  <a:lnTo>
                    <a:pt x="187515" y="519607"/>
                  </a:lnTo>
                  <a:lnTo>
                    <a:pt x="196088" y="521335"/>
                  </a:lnTo>
                  <a:lnTo>
                    <a:pt x="428167" y="521335"/>
                  </a:lnTo>
                  <a:lnTo>
                    <a:pt x="436740" y="519607"/>
                  </a:lnTo>
                  <a:lnTo>
                    <a:pt x="443738" y="514883"/>
                  </a:lnTo>
                  <a:lnTo>
                    <a:pt x="448462" y="507885"/>
                  </a:lnTo>
                  <a:lnTo>
                    <a:pt x="450189" y="499313"/>
                  </a:lnTo>
                  <a:lnTo>
                    <a:pt x="450189" y="337248"/>
                  </a:lnTo>
                  <a:close/>
                </a:path>
                <a:path w="624840" h="707389">
                  <a:moveTo>
                    <a:pt x="624255" y="394766"/>
                  </a:moveTo>
                  <a:lnTo>
                    <a:pt x="624243" y="87795"/>
                  </a:lnTo>
                  <a:lnTo>
                    <a:pt x="580212" y="56146"/>
                  </a:lnTo>
                  <a:lnTo>
                    <a:pt x="580212" y="106667"/>
                  </a:lnTo>
                  <a:lnTo>
                    <a:pt x="580212" y="394766"/>
                  </a:lnTo>
                  <a:lnTo>
                    <a:pt x="575894" y="442963"/>
                  </a:lnTo>
                  <a:lnTo>
                    <a:pt x="563435" y="488315"/>
                  </a:lnTo>
                  <a:lnTo>
                    <a:pt x="543610" y="530072"/>
                  </a:lnTo>
                  <a:lnTo>
                    <a:pt x="517156" y="567486"/>
                  </a:lnTo>
                  <a:lnTo>
                    <a:pt x="484847" y="599795"/>
                  </a:lnTo>
                  <a:lnTo>
                    <a:pt x="447433" y="626249"/>
                  </a:lnTo>
                  <a:lnTo>
                    <a:pt x="405663" y="646074"/>
                  </a:lnTo>
                  <a:lnTo>
                    <a:pt x="360311" y="658533"/>
                  </a:lnTo>
                  <a:lnTo>
                    <a:pt x="312127" y="662851"/>
                  </a:lnTo>
                  <a:lnTo>
                    <a:pt x="263944" y="658533"/>
                  </a:lnTo>
                  <a:lnTo>
                    <a:pt x="218579" y="646074"/>
                  </a:lnTo>
                  <a:lnTo>
                    <a:pt x="176822" y="626249"/>
                  </a:lnTo>
                  <a:lnTo>
                    <a:pt x="139407" y="599795"/>
                  </a:lnTo>
                  <a:lnTo>
                    <a:pt x="107099" y="567486"/>
                  </a:lnTo>
                  <a:lnTo>
                    <a:pt x="80645" y="530072"/>
                  </a:lnTo>
                  <a:lnTo>
                    <a:pt x="60820" y="488315"/>
                  </a:lnTo>
                  <a:lnTo>
                    <a:pt x="48361" y="442963"/>
                  </a:lnTo>
                  <a:lnTo>
                    <a:pt x="44043" y="394766"/>
                  </a:lnTo>
                  <a:lnTo>
                    <a:pt x="44157" y="106667"/>
                  </a:lnTo>
                  <a:lnTo>
                    <a:pt x="88823" y="81813"/>
                  </a:lnTo>
                  <a:lnTo>
                    <a:pt x="133578" y="64541"/>
                  </a:lnTo>
                  <a:lnTo>
                    <a:pt x="178295" y="53530"/>
                  </a:lnTo>
                  <a:lnTo>
                    <a:pt x="222961" y="47371"/>
                  </a:lnTo>
                  <a:lnTo>
                    <a:pt x="269125" y="44589"/>
                  </a:lnTo>
                  <a:lnTo>
                    <a:pt x="274218" y="44589"/>
                  </a:lnTo>
                  <a:lnTo>
                    <a:pt x="312153" y="44056"/>
                  </a:lnTo>
                  <a:lnTo>
                    <a:pt x="356908" y="44589"/>
                  </a:lnTo>
                  <a:lnTo>
                    <a:pt x="401650" y="47218"/>
                  </a:lnTo>
                  <a:lnTo>
                    <a:pt x="446366" y="53340"/>
                  </a:lnTo>
                  <a:lnTo>
                    <a:pt x="491032" y="64363"/>
                  </a:lnTo>
                  <a:lnTo>
                    <a:pt x="535647" y="81673"/>
                  </a:lnTo>
                  <a:lnTo>
                    <a:pt x="580212" y="106667"/>
                  </a:lnTo>
                  <a:lnTo>
                    <a:pt x="580212" y="56146"/>
                  </a:lnTo>
                  <a:lnTo>
                    <a:pt x="564527" y="46723"/>
                  </a:lnTo>
                  <a:lnTo>
                    <a:pt x="558165" y="44056"/>
                  </a:lnTo>
                  <a:lnTo>
                    <a:pt x="514134" y="25577"/>
                  </a:lnTo>
                  <a:lnTo>
                    <a:pt x="463715" y="11938"/>
                  </a:lnTo>
                  <a:lnTo>
                    <a:pt x="413232" y="4203"/>
                  </a:lnTo>
                  <a:lnTo>
                    <a:pt x="362699" y="749"/>
                  </a:lnTo>
                  <a:lnTo>
                    <a:pt x="312102" y="0"/>
                  </a:lnTo>
                  <a:lnTo>
                    <a:pt x="267779" y="749"/>
                  </a:lnTo>
                  <a:lnTo>
                    <a:pt x="263220" y="749"/>
                  </a:lnTo>
                  <a:lnTo>
                    <a:pt x="211391" y="4356"/>
                  </a:lnTo>
                  <a:lnTo>
                    <a:pt x="160985" y="12115"/>
                  </a:lnTo>
                  <a:lnTo>
                    <a:pt x="110540" y="25717"/>
                  </a:lnTo>
                  <a:lnTo>
                    <a:pt x="60185" y="46723"/>
                  </a:lnTo>
                  <a:lnTo>
                    <a:pt x="9448" y="76923"/>
                  </a:lnTo>
                  <a:lnTo>
                    <a:pt x="0" y="87795"/>
                  </a:lnTo>
                  <a:lnTo>
                    <a:pt x="0" y="394766"/>
                  </a:lnTo>
                  <a:lnTo>
                    <a:pt x="3378" y="440893"/>
                  </a:lnTo>
                  <a:lnTo>
                    <a:pt x="13208" y="484911"/>
                  </a:lnTo>
                  <a:lnTo>
                    <a:pt x="29006" y="526351"/>
                  </a:lnTo>
                  <a:lnTo>
                    <a:pt x="50279" y="564718"/>
                  </a:lnTo>
                  <a:lnTo>
                    <a:pt x="76555" y="599541"/>
                  </a:lnTo>
                  <a:lnTo>
                    <a:pt x="107353" y="630339"/>
                  </a:lnTo>
                  <a:lnTo>
                    <a:pt x="142176" y="656602"/>
                  </a:lnTo>
                  <a:lnTo>
                    <a:pt x="180543" y="677887"/>
                  </a:lnTo>
                  <a:lnTo>
                    <a:pt x="221983" y="693674"/>
                  </a:lnTo>
                  <a:lnTo>
                    <a:pt x="266001" y="703503"/>
                  </a:lnTo>
                  <a:lnTo>
                    <a:pt x="312127" y="706894"/>
                  </a:lnTo>
                  <a:lnTo>
                    <a:pt x="358254" y="703503"/>
                  </a:lnTo>
                  <a:lnTo>
                    <a:pt x="402272" y="693674"/>
                  </a:lnTo>
                  <a:lnTo>
                    <a:pt x="443712" y="677887"/>
                  </a:lnTo>
                  <a:lnTo>
                    <a:pt x="482092" y="656602"/>
                  </a:lnTo>
                  <a:lnTo>
                    <a:pt x="516902" y="630339"/>
                  </a:lnTo>
                  <a:lnTo>
                    <a:pt x="547700" y="599541"/>
                  </a:lnTo>
                  <a:lnTo>
                    <a:pt x="573976" y="564718"/>
                  </a:lnTo>
                  <a:lnTo>
                    <a:pt x="595249" y="526351"/>
                  </a:lnTo>
                  <a:lnTo>
                    <a:pt x="611047" y="484911"/>
                  </a:lnTo>
                  <a:lnTo>
                    <a:pt x="620877" y="440893"/>
                  </a:lnTo>
                  <a:lnTo>
                    <a:pt x="624255" y="394766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385637" y="3525105"/>
              <a:ext cx="218112" cy="173699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279182" y="4405053"/>
              <a:ext cx="256978" cy="235653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6888594" y="4184916"/>
              <a:ext cx="1378585" cy="3228975"/>
            </a:xfrm>
            <a:custGeom>
              <a:avLst/>
              <a:gdLst/>
              <a:ahLst/>
              <a:cxnLst/>
              <a:rect l="l" t="t" r="r" b="b"/>
              <a:pathLst>
                <a:path w="1378584" h="3228975">
                  <a:moveTo>
                    <a:pt x="418731" y="1728927"/>
                  </a:moveTo>
                  <a:lnTo>
                    <a:pt x="411429" y="1693367"/>
                  </a:lnTo>
                  <a:lnTo>
                    <a:pt x="396354" y="1671231"/>
                  </a:lnTo>
                  <a:lnTo>
                    <a:pt x="396354" y="1728927"/>
                  </a:lnTo>
                  <a:lnTo>
                    <a:pt x="390817" y="1756867"/>
                  </a:lnTo>
                  <a:lnTo>
                    <a:pt x="375729" y="1778457"/>
                  </a:lnTo>
                  <a:lnTo>
                    <a:pt x="353364" y="1793697"/>
                  </a:lnTo>
                  <a:lnTo>
                    <a:pt x="326009" y="1800047"/>
                  </a:lnTo>
                  <a:lnTo>
                    <a:pt x="298665" y="1793697"/>
                  </a:lnTo>
                  <a:lnTo>
                    <a:pt x="276301" y="1778457"/>
                  </a:lnTo>
                  <a:lnTo>
                    <a:pt x="261213" y="1756867"/>
                  </a:lnTo>
                  <a:lnTo>
                    <a:pt x="255676" y="1728927"/>
                  </a:lnTo>
                  <a:lnTo>
                    <a:pt x="261213" y="1702257"/>
                  </a:lnTo>
                  <a:lnTo>
                    <a:pt x="276301" y="1679397"/>
                  </a:lnTo>
                  <a:lnTo>
                    <a:pt x="298665" y="1664157"/>
                  </a:lnTo>
                  <a:lnTo>
                    <a:pt x="326009" y="1659077"/>
                  </a:lnTo>
                  <a:lnTo>
                    <a:pt x="353364" y="1664157"/>
                  </a:lnTo>
                  <a:lnTo>
                    <a:pt x="375729" y="1679397"/>
                  </a:lnTo>
                  <a:lnTo>
                    <a:pt x="390817" y="1702257"/>
                  </a:lnTo>
                  <a:lnTo>
                    <a:pt x="396354" y="1728927"/>
                  </a:lnTo>
                  <a:lnTo>
                    <a:pt x="396354" y="1671231"/>
                  </a:lnTo>
                  <a:lnTo>
                    <a:pt x="391541" y="1664157"/>
                  </a:lnTo>
                  <a:lnTo>
                    <a:pt x="384175" y="1659077"/>
                  </a:lnTo>
                  <a:lnTo>
                    <a:pt x="362064" y="1643837"/>
                  </a:lnTo>
                  <a:lnTo>
                    <a:pt x="326009" y="1636217"/>
                  </a:lnTo>
                  <a:lnTo>
                    <a:pt x="289953" y="1643837"/>
                  </a:lnTo>
                  <a:lnTo>
                    <a:pt x="260489" y="1664157"/>
                  </a:lnTo>
                  <a:lnTo>
                    <a:pt x="240601" y="1693367"/>
                  </a:lnTo>
                  <a:lnTo>
                    <a:pt x="233299" y="1728927"/>
                  </a:lnTo>
                  <a:lnTo>
                    <a:pt x="240588" y="1765757"/>
                  </a:lnTo>
                  <a:lnTo>
                    <a:pt x="260489" y="1794967"/>
                  </a:lnTo>
                  <a:lnTo>
                    <a:pt x="289953" y="1814017"/>
                  </a:lnTo>
                  <a:lnTo>
                    <a:pt x="326009" y="1821637"/>
                  </a:lnTo>
                  <a:lnTo>
                    <a:pt x="362064" y="1814017"/>
                  </a:lnTo>
                  <a:lnTo>
                    <a:pt x="383679" y="1800047"/>
                  </a:lnTo>
                  <a:lnTo>
                    <a:pt x="391541" y="1794967"/>
                  </a:lnTo>
                  <a:lnTo>
                    <a:pt x="411429" y="1765757"/>
                  </a:lnTo>
                  <a:lnTo>
                    <a:pt x="418731" y="1728927"/>
                  </a:lnTo>
                  <a:close/>
                </a:path>
                <a:path w="1378584" h="3228975">
                  <a:moveTo>
                    <a:pt x="647700" y="1657807"/>
                  </a:moveTo>
                  <a:lnTo>
                    <a:pt x="641477" y="1633677"/>
                  </a:lnTo>
                  <a:lnTo>
                    <a:pt x="627532" y="1610423"/>
                  </a:lnTo>
                  <a:lnTo>
                    <a:pt x="627532" y="1664157"/>
                  </a:lnTo>
                  <a:lnTo>
                    <a:pt x="471779" y="1664157"/>
                  </a:lnTo>
                  <a:lnTo>
                    <a:pt x="463334" y="1648294"/>
                  </a:lnTo>
                  <a:lnTo>
                    <a:pt x="463334" y="1728927"/>
                  </a:lnTo>
                  <a:lnTo>
                    <a:pt x="456323" y="1772107"/>
                  </a:lnTo>
                  <a:lnTo>
                    <a:pt x="436803" y="1810207"/>
                  </a:lnTo>
                  <a:lnTo>
                    <a:pt x="407060" y="1839417"/>
                  </a:lnTo>
                  <a:lnTo>
                    <a:pt x="369366" y="1859737"/>
                  </a:lnTo>
                  <a:lnTo>
                    <a:pt x="326009" y="1866087"/>
                  </a:lnTo>
                  <a:lnTo>
                    <a:pt x="282651" y="1859737"/>
                  </a:lnTo>
                  <a:lnTo>
                    <a:pt x="244957" y="1839417"/>
                  </a:lnTo>
                  <a:lnTo>
                    <a:pt x="215214" y="1810207"/>
                  </a:lnTo>
                  <a:lnTo>
                    <a:pt x="195707" y="1772107"/>
                  </a:lnTo>
                  <a:lnTo>
                    <a:pt x="190550" y="1740357"/>
                  </a:lnTo>
                  <a:lnTo>
                    <a:pt x="188683" y="1728927"/>
                  </a:lnTo>
                  <a:lnTo>
                    <a:pt x="195707" y="1685747"/>
                  </a:lnTo>
                  <a:lnTo>
                    <a:pt x="215214" y="1647647"/>
                  </a:lnTo>
                  <a:lnTo>
                    <a:pt x="244957" y="1618437"/>
                  </a:lnTo>
                  <a:lnTo>
                    <a:pt x="282651" y="1599387"/>
                  </a:lnTo>
                  <a:lnTo>
                    <a:pt x="326009" y="1591767"/>
                  </a:lnTo>
                  <a:lnTo>
                    <a:pt x="369366" y="1599387"/>
                  </a:lnTo>
                  <a:lnTo>
                    <a:pt x="407060" y="1618437"/>
                  </a:lnTo>
                  <a:lnTo>
                    <a:pt x="436803" y="1647647"/>
                  </a:lnTo>
                  <a:lnTo>
                    <a:pt x="456323" y="1685747"/>
                  </a:lnTo>
                  <a:lnTo>
                    <a:pt x="463334" y="1728927"/>
                  </a:lnTo>
                  <a:lnTo>
                    <a:pt x="463334" y="1648294"/>
                  </a:lnTo>
                  <a:lnTo>
                    <a:pt x="462991" y="1647647"/>
                  </a:lnTo>
                  <a:lnTo>
                    <a:pt x="452335" y="1631137"/>
                  </a:lnTo>
                  <a:lnTo>
                    <a:pt x="439966" y="1617167"/>
                  </a:lnTo>
                  <a:lnTo>
                    <a:pt x="426034" y="1604467"/>
                  </a:lnTo>
                  <a:lnTo>
                    <a:pt x="444182" y="1590497"/>
                  </a:lnTo>
                  <a:lnTo>
                    <a:pt x="464718" y="1579067"/>
                  </a:lnTo>
                  <a:lnTo>
                    <a:pt x="487070" y="1571447"/>
                  </a:lnTo>
                  <a:lnTo>
                    <a:pt x="510654" y="1570177"/>
                  </a:lnTo>
                  <a:lnTo>
                    <a:pt x="551332" y="1576527"/>
                  </a:lnTo>
                  <a:lnTo>
                    <a:pt x="586105" y="1596847"/>
                  </a:lnTo>
                  <a:lnTo>
                    <a:pt x="612381" y="1626057"/>
                  </a:lnTo>
                  <a:lnTo>
                    <a:pt x="627532" y="1664157"/>
                  </a:lnTo>
                  <a:lnTo>
                    <a:pt x="627532" y="1610423"/>
                  </a:lnTo>
                  <a:lnTo>
                    <a:pt x="620915" y="1599387"/>
                  </a:lnTo>
                  <a:lnTo>
                    <a:pt x="591896" y="1572717"/>
                  </a:lnTo>
                  <a:lnTo>
                    <a:pt x="586803" y="1570177"/>
                  </a:lnTo>
                  <a:lnTo>
                    <a:pt x="571525" y="1562557"/>
                  </a:lnTo>
                  <a:lnTo>
                    <a:pt x="556247" y="1554937"/>
                  </a:lnTo>
                  <a:lnTo>
                    <a:pt x="564070" y="1547317"/>
                  </a:lnTo>
                  <a:lnTo>
                    <a:pt x="569290" y="1542237"/>
                  </a:lnTo>
                  <a:lnTo>
                    <a:pt x="579285" y="1528267"/>
                  </a:lnTo>
                  <a:lnTo>
                    <a:pt x="585685" y="1510487"/>
                  </a:lnTo>
                  <a:lnTo>
                    <a:pt x="587933" y="1492707"/>
                  </a:lnTo>
                  <a:lnTo>
                    <a:pt x="581850" y="1462227"/>
                  </a:lnTo>
                  <a:lnTo>
                    <a:pt x="565556" y="1438516"/>
                  </a:lnTo>
                  <a:lnTo>
                    <a:pt x="565556" y="1492707"/>
                  </a:lnTo>
                  <a:lnTo>
                    <a:pt x="561238" y="1514297"/>
                  </a:lnTo>
                  <a:lnTo>
                    <a:pt x="549465" y="1530807"/>
                  </a:lnTo>
                  <a:lnTo>
                    <a:pt x="532003" y="1543507"/>
                  </a:lnTo>
                  <a:lnTo>
                    <a:pt x="510654" y="1547317"/>
                  </a:lnTo>
                  <a:lnTo>
                    <a:pt x="489292" y="1543507"/>
                  </a:lnTo>
                  <a:lnTo>
                    <a:pt x="471843" y="1530807"/>
                  </a:lnTo>
                  <a:lnTo>
                    <a:pt x="460057" y="1514297"/>
                  </a:lnTo>
                  <a:lnTo>
                    <a:pt x="455739" y="1492707"/>
                  </a:lnTo>
                  <a:lnTo>
                    <a:pt x="460057" y="1471117"/>
                  </a:lnTo>
                  <a:lnTo>
                    <a:pt x="471843" y="1453337"/>
                  </a:lnTo>
                  <a:lnTo>
                    <a:pt x="489292" y="1441907"/>
                  </a:lnTo>
                  <a:lnTo>
                    <a:pt x="510654" y="1438097"/>
                  </a:lnTo>
                  <a:lnTo>
                    <a:pt x="532003" y="1441907"/>
                  </a:lnTo>
                  <a:lnTo>
                    <a:pt x="549465" y="1453337"/>
                  </a:lnTo>
                  <a:lnTo>
                    <a:pt x="561238" y="1471117"/>
                  </a:lnTo>
                  <a:lnTo>
                    <a:pt x="565556" y="1492707"/>
                  </a:lnTo>
                  <a:lnTo>
                    <a:pt x="565556" y="1438516"/>
                  </a:lnTo>
                  <a:lnTo>
                    <a:pt x="565277" y="1438097"/>
                  </a:lnTo>
                  <a:lnTo>
                    <a:pt x="540702" y="1421587"/>
                  </a:lnTo>
                  <a:lnTo>
                    <a:pt x="510654" y="1415237"/>
                  </a:lnTo>
                  <a:lnTo>
                    <a:pt x="480593" y="1421587"/>
                  </a:lnTo>
                  <a:lnTo>
                    <a:pt x="456018" y="1438097"/>
                  </a:lnTo>
                  <a:lnTo>
                    <a:pt x="439445" y="1462227"/>
                  </a:lnTo>
                  <a:lnTo>
                    <a:pt x="433362" y="1492707"/>
                  </a:lnTo>
                  <a:lnTo>
                    <a:pt x="435610" y="1510487"/>
                  </a:lnTo>
                  <a:lnTo>
                    <a:pt x="442023" y="1528267"/>
                  </a:lnTo>
                  <a:lnTo>
                    <a:pt x="452031" y="1542237"/>
                  </a:lnTo>
                  <a:lnTo>
                    <a:pt x="465099" y="1554937"/>
                  </a:lnTo>
                  <a:lnTo>
                    <a:pt x="459079" y="1557477"/>
                  </a:lnTo>
                  <a:lnTo>
                    <a:pt x="453212" y="1558747"/>
                  </a:lnTo>
                  <a:lnTo>
                    <a:pt x="447522" y="1562557"/>
                  </a:lnTo>
                  <a:lnTo>
                    <a:pt x="432676" y="1542237"/>
                  </a:lnTo>
                  <a:lnTo>
                    <a:pt x="428345" y="1537944"/>
                  </a:lnTo>
                  <a:lnTo>
                    <a:pt x="428345" y="1573987"/>
                  </a:lnTo>
                  <a:lnTo>
                    <a:pt x="422808" y="1577797"/>
                  </a:lnTo>
                  <a:lnTo>
                    <a:pt x="417474" y="1581607"/>
                  </a:lnTo>
                  <a:lnTo>
                    <a:pt x="412343" y="1586687"/>
                  </a:lnTo>
                  <a:lnTo>
                    <a:pt x="407416" y="1591767"/>
                  </a:lnTo>
                  <a:lnTo>
                    <a:pt x="388810" y="1582877"/>
                  </a:lnTo>
                  <a:lnTo>
                    <a:pt x="368909" y="1575257"/>
                  </a:lnTo>
                  <a:lnTo>
                    <a:pt x="347916" y="1571447"/>
                  </a:lnTo>
                  <a:lnTo>
                    <a:pt x="326009" y="1568907"/>
                  </a:lnTo>
                  <a:lnTo>
                    <a:pt x="304114" y="1571447"/>
                  </a:lnTo>
                  <a:lnTo>
                    <a:pt x="283108" y="1575257"/>
                  </a:lnTo>
                  <a:lnTo>
                    <a:pt x="263207" y="1582877"/>
                  </a:lnTo>
                  <a:lnTo>
                    <a:pt x="244602" y="1591767"/>
                  </a:lnTo>
                  <a:lnTo>
                    <a:pt x="239687" y="1586687"/>
                  </a:lnTo>
                  <a:lnTo>
                    <a:pt x="234543" y="1581607"/>
                  </a:lnTo>
                  <a:lnTo>
                    <a:pt x="229209" y="1577797"/>
                  </a:lnTo>
                  <a:lnTo>
                    <a:pt x="225996" y="1575587"/>
                  </a:lnTo>
                  <a:lnTo>
                    <a:pt x="225996" y="1604467"/>
                  </a:lnTo>
                  <a:lnTo>
                    <a:pt x="212051" y="1617167"/>
                  </a:lnTo>
                  <a:lnTo>
                    <a:pt x="199682" y="1631137"/>
                  </a:lnTo>
                  <a:lnTo>
                    <a:pt x="189039" y="1647647"/>
                  </a:lnTo>
                  <a:lnTo>
                    <a:pt x="180251" y="1664157"/>
                  </a:lnTo>
                  <a:lnTo>
                    <a:pt x="24498" y="1664157"/>
                  </a:lnTo>
                  <a:lnTo>
                    <a:pt x="39649" y="1626057"/>
                  </a:lnTo>
                  <a:lnTo>
                    <a:pt x="65925" y="1596847"/>
                  </a:lnTo>
                  <a:lnTo>
                    <a:pt x="100698" y="1576527"/>
                  </a:lnTo>
                  <a:lnTo>
                    <a:pt x="141376" y="1570177"/>
                  </a:lnTo>
                  <a:lnTo>
                    <a:pt x="164960" y="1571447"/>
                  </a:lnTo>
                  <a:lnTo>
                    <a:pt x="187312" y="1579067"/>
                  </a:lnTo>
                  <a:lnTo>
                    <a:pt x="207835" y="1590497"/>
                  </a:lnTo>
                  <a:lnTo>
                    <a:pt x="225996" y="1604467"/>
                  </a:lnTo>
                  <a:lnTo>
                    <a:pt x="225996" y="1575587"/>
                  </a:lnTo>
                  <a:lnTo>
                    <a:pt x="223685" y="1573987"/>
                  </a:lnTo>
                  <a:lnTo>
                    <a:pt x="226707" y="1570177"/>
                  </a:lnTo>
                  <a:lnTo>
                    <a:pt x="232752" y="1562557"/>
                  </a:lnTo>
                  <a:lnTo>
                    <a:pt x="242824" y="1549857"/>
                  </a:lnTo>
                  <a:lnTo>
                    <a:pt x="267055" y="1530807"/>
                  </a:lnTo>
                  <a:lnTo>
                    <a:pt x="295186" y="1519377"/>
                  </a:lnTo>
                  <a:lnTo>
                    <a:pt x="326009" y="1515567"/>
                  </a:lnTo>
                  <a:lnTo>
                    <a:pt x="356844" y="1519377"/>
                  </a:lnTo>
                  <a:lnTo>
                    <a:pt x="384975" y="1530807"/>
                  </a:lnTo>
                  <a:lnTo>
                    <a:pt x="409206" y="1549857"/>
                  </a:lnTo>
                  <a:lnTo>
                    <a:pt x="428345" y="1573987"/>
                  </a:lnTo>
                  <a:lnTo>
                    <a:pt x="428345" y="1537944"/>
                  </a:lnTo>
                  <a:lnTo>
                    <a:pt x="414769" y="1524457"/>
                  </a:lnTo>
                  <a:lnTo>
                    <a:pt x="401713" y="1515567"/>
                  </a:lnTo>
                  <a:lnTo>
                    <a:pt x="394258" y="1510487"/>
                  </a:lnTo>
                  <a:lnTo>
                    <a:pt x="371614" y="1501597"/>
                  </a:lnTo>
                  <a:lnTo>
                    <a:pt x="379437" y="1493977"/>
                  </a:lnTo>
                  <a:lnTo>
                    <a:pt x="384657" y="1488897"/>
                  </a:lnTo>
                  <a:lnTo>
                    <a:pt x="394652" y="1473657"/>
                  </a:lnTo>
                  <a:lnTo>
                    <a:pt x="401053" y="1457147"/>
                  </a:lnTo>
                  <a:lnTo>
                    <a:pt x="403301" y="1438097"/>
                  </a:lnTo>
                  <a:lnTo>
                    <a:pt x="397217" y="1408887"/>
                  </a:lnTo>
                  <a:lnTo>
                    <a:pt x="380923" y="1383919"/>
                  </a:lnTo>
                  <a:lnTo>
                    <a:pt x="380923" y="1438097"/>
                  </a:lnTo>
                  <a:lnTo>
                    <a:pt x="376605" y="1459687"/>
                  </a:lnTo>
                  <a:lnTo>
                    <a:pt x="364820" y="1477467"/>
                  </a:lnTo>
                  <a:lnTo>
                    <a:pt x="347370" y="1488897"/>
                  </a:lnTo>
                  <a:lnTo>
                    <a:pt x="326009" y="1493977"/>
                  </a:lnTo>
                  <a:lnTo>
                    <a:pt x="304660" y="1488897"/>
                  </a:lnTo>
                  <a:lnTo>
                    <a:pt x="287197" y="1477467"/>
                  </a:lnTo>
                  <a:lnTo>
                    <a:pt x="275424" y="1459687"/>
                  </a:lnTo>
                  <a:lnTo>
                    <a:pt x="271106" y="1438097"/>
                  </a:lnTo>
                  <a:lnTo>
                    <a:pt x="275424" y="1417777"/>
                  </a:lnTo>
                  <a:lnTo>
                    <a:pt x="287197" y="1399997"/>
                  </a:lnTo>
                  <a:lnTo>
                    <a:pt x="304660" y="1388567"/>
                  </a:lnTo>
                  <a:lnTo>
                    <a:pt x="326009" y="1383487"/>
                  </a:lnTo>
                  <a:lnTo>
                    <a:pt x="347370" y="1388567"/>
                  </a:lnTo>
                  <a:lnTo>
                    <a:pt x="364820" y="1399997"/>
                  </a:lnTo>
                  <a:lnTo>
                    <a:pt x="376605" y="1417777"/>
                  </a:lnTo>
                  <a:lnTo>
                    <a:pt x="380923" y="1438097"/>
                  </a:lnTo>
                  <a:lnTo>
                    <a:pt x="380923" y="1383919"/>
                  </a:lnTo>
                  <a:lnTo>
                    <a:pt x="380644" y="1383487"/>
                  </a:lnTo>
                  <a:lnTo>
                    <a:pt x="356069" y="1366977"/>
                  </a:lnTo>
                  <a:lnTo>
                    <a:pt x="326009" y="1361897"/>
                  </a:lnTo>
                  <a:lnTo>
                    <a:pt x="295960" y="1366977"/>
                  </a:lnTo>
                  <a:lnTo>
                    <a:pt x="271386" y="1383487"/>
                  </a:lnTo>
                  <a:lnTo>
                    <a:pt x="254812" y="1408887"/>
                  </a:lnTo>
                  <a:lnTo>
                    <a:pt x="248729" y="1438097"/>
                  </a:lnTo>
                  <a:lnTo>
                    <a:pt x="250977" y="1457147"/>
                  </a:lnTo>
                  <a:lnTo>
                    <a:pt x="257365" y="1473657"/>
                  </a:lnTo>
                  <a:lnTo>
                    <a:pt x="267360" y="1488897"/>
                  </a:lnTo>
                  <a:lnTo>
                    <a:pt x="280416" y="1501597"/>
                  </a:lnTo>
                  <a:lnTo>
                    <a:pt x="257771" y="1510487"/>
                  </a:lnTo>
                  <a:lnTo>
                    <a:pt x="237261" y="1524457"/>
                  </a:lnTo>
                  <a:lnTo>
                    <a:pt x="219354" y="1542237"/>
                  </a:lnTo>
                  <a:lnTo>
                    <a:pt x="204495" y="1562557"/>
                  </a:lnTo>
                  <a:lnTo>
                    <a:pt x="198818" y="1558747"/>
                  </a:lnTo>
                  <a:lnTo>
                    <a:pt x="192951" y="1557477"/>
                  </a:lnTo>
                  <a:lnTo>
                    <a:pt x="186931" y="1554937"/>
                  </a:lnTo>
                  <a:lnTo>
                    <a:pt x="194767" y="1547317"/>
                  </a:lnTo>
                  <a:lnTo>
                    <a:pt x="199999" y="1542237"/>
                  </a:lnTo>
                  <a:lnTo>
                    <a:pt x="210007" y="1528267"/>
                  </a:lnTo>
                  <a:lnTo>
                    <a:pt x="216408" y="1510487"/>
                  </a:lnTo>
                  <a:lnTo>
                    <a:pt x="218668" y="1492707"/>
                  </a:lnTo>
                  <a:lnTo>
                    <a:pt x="212585" y="1462227"/>
                  </a:lnTo>
                  <a:lnTo>
                    <a:pt x="196291" y="1438516"/>
                  </a:lnTo>
                  <a:lnTo>
                    <a:pt x="196291" y="1492707"/>
                  </a:lnTo>
                  <a:lnTo>
                    <a:pt x="191973" y="1514297"/>
                  </a:lnTo>
                  <a:lnTo>
                    <a:pt x="180187" y="1530807"/>
                  </a:lnTo>
                  <a:lnTo>
                    <a:pt x="162737" y="1543507"/>
                  </a:lnTo>
                  <a:lnTo>
                    <a:pt x="141376" y="1547317"/>
                  </a:lnTo>
                  <a:lnTo>
                    <a:pt x="120027" y="1543507"/>
                  </a:lnTo>
                  <a:lnTo>
                    <a:pt x="102565" y="1530807"/>
                  </a:lnTo>
                  <a:lnTo>
                    <a:pt x="90792" y="1514297"/>
                  </a:lnTo>
                  <a:lnTo>
                    <a:pt x="86461" y="1492707"/>
                  </a:lnTo>
                  <a:lnTo>
                    <a:pt x="90792" y="1471117"/>
                  </a:lnTo>
                  <a:lnTo>
                    <a:pt x="102565" y="1453337"/>
                  </a:lnTo>
                  <a:lnTo>
                    <a:pt x="120027" y="1441907"/>
                  </a:lnTo>
                  <a:lnTo>
                    <a:pt x="141376" y="1438097"/>
                  </a:lnTo>
                  <a:lnTo>
                    <a:pt x="162737" y="1441907"/>
                  </a:lnTo>
                  <a:lnTo>
                    <a:pt x="180187" y="1453337"/>
                  </a:lnTo>
                  <a:lnTo>
                    <a:pt x="191973" y="1471117"/>
                  </a:lnTo>
                  <a:lnTo>
                    <a:pt x="196291" y="1492707"/>
                  </a:lnTo>
                  <a:lnTo>
                    <a:pt x="196291" y="1438516"/>
                  </a:lnTo>
                  <a:lnTo>
                    <a:pt x="196011" y="1438097"/>
                  </a:lnTo>
                  <a:lnTo>
                    <a:pt x="171437" y="1421587"/>
                  </a:lnTo>
                  <a:lnTo>
                    <a:pt x="141376" y="1415237"/>
                  </a:lnTo>
                  <a:lnTo>
                    <a:pt x="111328" y="1421587"/>
                  </a:lnTo>
                  <a:lnTo>
                    <a:pt x="86753" y="1438097"/>
                  </a:lnTo>
                  <a:lnTo>
                    <a:pt x="70180" y="1462227"/>
                  </a:lnTo>
                  <a:lnTo>
                    <a:pt x="64096" y="1492707"/>
                  </a:lnTo>
                  <a:lnTo>
                    <a:pt x="66344" y="1510487"/>
                  </a:lnTo>
                  <a:lnTo>
                    <a:pt x="72745" y="1528267"/>
                  </a:lnTo>
                  <a:lnTo>
                    <a:pt x="82740" y="1542237"/>
                  </a:lnTo>
                  <a:lnTo>
                    <a:pt x="95783" y="1554937"/>
                  </a:lnTo>
                  <a:lnTo>
                    <a:pt x="60134" y="1572717"/>
                  </a:lnTo>
                  <a:lnTo>
                    <a:pt x="31115" y="1599387"/>
                  </a:lnTo>
                  <a:lnTo>
                    <a:pt x="10553" y="1633677"/>
                  </a:lnTo>
                  <a:lnTo>
                    <a:pt x="266" y="1674317"/>
                  </a:lnTo>
                  <a:lnTo>
                    <a:pt x="0" y="1676857"/>
                  </a:lnTo>
                  <a:lnTo>
                    <a:pt x="952" y="1680667"/>
                  </a:lnTo>
                  <a:lnTo>
                    <a:pt x="5194" y="1684477"/>
                  </a:lnTo>
                  <a:lnTo>
                    <a:pt x="8216" y="1687017"/>
                  </a:lnTo>
                  <a:lnTo>
                    <a:pt x="172148" y="1687017"/>
                  </a:lnTo>
                  <a:lnTo>
                    <a:pt x="170218" y="1694637"/>
                  </a:lnTo>
                  <a:lnTo>
                    <a:pt x="168656" y="1702257"/>
                  </a:lnTo>
                  <a:lnTo>
                    <a:pt x="167474" y="1709877"/>
                  </a:lnTo>
                  <a:lnTo>
                    <a:pt x="166712" y="1717497"/>
                  </a:lnTo>
                  <a:lnTo>
                    <a:pt x="5207" y="1717497"/>
                  </a:lnTo>
                  <a:lnTo>
                    <a:pt x="203" y="1722577"/>
                  </a:lnTo>
                  <a:lnTo>
                    <a:pt x="203" y="1775917"/>
                  </a:lnTo>
                  <a:lnTo>
                    <a:pt x="3048" y="1780997"/>
                  </a:lnTo>
                  <a:lnTo>
                    <a:pt x="54063" y="1800047"/>
                  </a:lnTo>
                  <a:lnTo>
                    <a:pt x="59575" y="1819097"/>
                  </a:lnTo>
                  <a:lnTo>
                    <a:pt x="66332" y="1836877"/>
                  </a:lnTo>
                  <a:lnTo>
                    <a:pt x="74320" y="1854657"/>
                  </a:lnTo>
                  <a:lnTo>
                    <a:pt x="83527" y="1871167"/>
                  </a:lnTo>
                  <a:lnTo>
                    <a:pt x="61328" y="1920697"/>
                  </a:lnTo>
                  <a:lnTo>
                    <a:pt x="62242" y="1925777"/>
                  </a:lnTo>
                  <a:lnTo>
                    <a:pt x="129006" y="1993087"/>
                  </a:lnTo>
                  <a:lnTo>
                    <a:pt x="133959" y="1994357"/>
                  </a:lnTo>
                  <a:lnTo>
                    <a:pt x="183959" y="1971497"/>
                  </a:lnTo>
                  <a:lnTo>
                    <a:pt x="200952" y="1980387"/>
                  </a:lnTo>
                  <a:lnTo>
                    <a:pt x="218490" y="1989277"/>
                  </a:lnTo>
                  <a:lnTo>
                    <a:pt x="236524" y="1995627"/>
                  </a:lnTo>
                  <a:lnTo>
                    <a:pt x="255016" y="2000707"/>
                  </a:lnTo>
                  <a:lnTo>
                    <a:pt x="274650" y="2052777"/>
                  </a:lnTo>
                  <a:lnTo>
                    <a:pt x="278803" y="2055317"/>
                  </a:lnTo>
                  <a:lnTo>
                    <a:pt x="373227" y="2055317"/>
                  </a:lnTo>
                  <a:lnTo>
                    <a:pt x="377367" y="2052777"/>
                  </a:lnTo>
                  <a:lnTo>
                    <a:pt x="385038" y="2032457"/>
                  </a:lnTo>
                  <a:lnTo>
                    <a:pt x="397002" y="2000707"/>
                  </a:lnTo>
                  <a:lnTo>
                    <a:pt x="415505" y="1995627"/>
                  </a:lnTo>
                  <a:lnTo>
                    <a:pt x="433552" y="1989277"/>
                  </a:lnTo>
                  <a:lnTo>
                    <a:pt x="451091" y="1980387"/>
                  </a:lnTo>
                  <a:lnTo>
                    <a:pt x="468083" y="1971497"/>
                  </a:lnTo>
                  <a:lnTo>
                    <a:pt x="518058" y="1994357"/>
                  </a:lnTo>
                  <a:lnTo>
                    <a:pt x="523011" y="1993087"/>
                  </a:lnTo>
                  <a:lnTo>
                    <a:pt x="544423" y="1971497"/>
                  </a:lnTo>
                  <a:lnTo>
                    <a:pt x="546950" y="1968957"/>
                  </a:lnTo>
                  <a:lnTo>
                    <a:pt x="589775" y="1925777"/>
                  </a:lnTo>
                  <a:lnTo>
                    <a:pt x="590702" y="1920697"/>
                  </a:lnTo>
                  <a:lnTo>
                    <a:pt x="568490" y="1871167"/>
                  </a:lnTo>
                  <a:lnTo>
                    <a:pt x="577697" y="1854657"/>
                  </a:lnTo>
                  <a:lnTo>
                    <a:pt x="585685" y="1836877"/>
                  </a:lnTo>
                  <a:lnTo>
                    <a:pt x="592442" y="1819097"/>
                  </a:lnTo>
                  <a:lnTo>
                    <a:pt x="597941" y="1800047"/>
                  </a:lnTo>
                  <a:lnTo>
                    <a:pt x="647700" y="1780997"/>
                  </a:lnTo>
                  <a:lnTo>
                    <a:pt x="647700" y="1740357"/>
                  </a:lnTo>
                  <a:lnTo>
                    <a:pt x="647700" y="1718767"/>
                  </a:lnTo>
                  <a:lnTo>
                    <a:pt x="646811" y="1717497"/>
                  </a:lnTo>
                  <a:lnTo>
                    <a:pt x="629450" y="1717497"/>
                  </a:lnTo>
                  <a:lnTo>
                    <a:pt x="629450" y="1740357"/>
                  </a:lnTo>
                  <a:lnTo>
                    <a:pt x="629450" y="1764487"/>
                  </a:lnTo>
                  <a:lnTo>
                    <a:pt x="581037" y="1782267"/>
                  </a:lnTo>
                  <a:lnTo>
                    <a:pt x="578472" y="1786077"/>
                  </a:lnTo>
                  <a:lnTo>
                    <a:pt x="577608" y="1789887"/>
                  </a:lnTo>
                  <a:lnTo>
                    <a:pt x="572084" y="1808937"/>
                  </a:lnTo>
                  <a:lnTo>
                    <a:pt x="565023" y="1827987"/>
                  </a:lnTo>
                  <a:lnTo>
                    <a:pt x="556437" y="1847037"/>
                  </a:lnTo>
                  <a:lnTo>
                    <a:pt x="546379" y="1864817"/>
                  </a:lnTo>
                  <a:lnTo>
                    <a:pt x="544436" y="1867357"/>
                  </a:lnTo>
                  <a:lnTo>
                    <a:pt x="544182" y="1871167"/>
                  </a:lnTo>
                  <a:lnTo>
                    <a:pt x="565251" y="1919427"/>
                  </a:lnTo>
                  <a:lnTo>
                    <a:pt x="515899" y="1968957"/>
                  </a:lnTo>
                  <a:lnTo>
                    <a:pt x="468477" y="1947367"/>
                  </a:lnTo>
                  <a:lnTo>
                    <a:pt x="464578" y="1947367"/>
                  </a:lnTo>
                  <a:lnTo>
                    <a:pt x="424980" y="1967687"/>
                  </a:lnTo>
                  <a:lnTo>
                    <a:pt x="386067" y="1980387"/>
                  </a:lnTo>
                  <a:lnTo>
                    <a:pt x="382473" y="1981657"/>
                  </a:lnTo>
                  <a:lnTo>
                    <a:pt x="379539" y="1984197"/>
                  </a:lnTo>
                  <a:lnTo>
                    <a:pt x="360908" y="2032457"/>
                  </a:lnTo>
                  <a:lnTo>
                    <a:pt x="291122" y="2032457"/>
                  </a:lnTo>
                  <a:lnTo>
                    <a:pt x="272491" y="1984197"/>
                  </a:lnTo>
                  <a:lnTo>
                    <a:pt x="269544" y="1981657"/>
                  </a:lnTo>
                  <a:lnTo>
                    <a:pt x="265963" y="1980387"/>
                  </a:lnTo>
                  <a:lnTo>
                    <a:pt x="246240" y="1975307"/>
                  </a:lnTo>
                  <a:lnTo>
                    <a:pt x="236651" y="1971497"/>
                  </a:lnTo>
                  <a:lnTo>
                    <a:pt x="230263" y="1968957"/>
                  </a:lnTo>
                  <a:lnTo>
                    <a:pt x="227063" y="1967687"/>
                  </a:lnTo>
                  <a:lnTo>
                    <a:pt x="208495" y="1960067"/>
                  </a:lnTo>
                  <a:lnTo>
                    <a:pt x="190614" y="1949907"/>
                  </a:lnTo>
                  <a:lnTo>
                    <a:pt x="187464" y="1947367"/>
                  </a:lnTo>
                  <a:lnTo>
                    <a:pt x="183578" y="1947367"/>
                  </a:lnTo>
                  <a:lnTo>
                    <a:pt x="136131" y="1968957"/>
                  </a:lnTo>
                  <a:lnTo>
                    <a:pt x="86779" y="1919427"/>
                  </a:lnTo>
                  <a:lnTo>
                    <a:pt x="107848" y="1871167"/>
                  </a:lnTo>
                  <a:lnTo>
                    <a:pt x="107581" y="1867357"/>
                  </a:lnTo>
                  <a:lnTo>
                    <a:pt x="87007" y="1827987"/>
                  </a:lnTo>
                  <a:lnTo>
                    <a:pt x="74396" y="1789887"/>
                  </a:lnTo>
                  <a:lnTo>
                    <a:pt x="73545" y="1786077"/>
                  </a:lnTo>
                  <a:lnTo>
                    <a:pt x="70980" y="1782267"/>
                  </a:lnTo>
                  <a:lnTo>
                    <a:pt x="22580" y="1764487"/>
                  </a:lnTo>
                  <a:lnTo>
                    <a:pt x="22580" y="1740357"/>
                  </a:lnTo>
                  <a:lnTo>
                    <a:pt x="166712" y="1740357"/>
                  </a:lnTo>
                  <a:lnTo>
                    <a:pt x="177393" y="1787347"/>
                  </a:lnTo>
                  <a:lnTo>
                    <a:pt x="200990" y="1827987"/>
                  </a:lnTo>
                  <a:lnTo>
                    <a:pt x="235178" y="1861007"/>
                  </a:lnTo>
                  <a:lnTo>
                    <a:pt x="277622" y="1881327"/>
                  </a:lnTo>
                  <a:lnTo>
                    <a:pt x="326009" y="1888947"/>
                  </a:lnTo>
                  <a:lnTo>
                    <a:pt x="374396" y="1881327"/>
                  </a:lnTo>
                  <a:lnTo>
                    <a:pt x="416839" y="1861007"/>
                  </a:lnTo>
                  <a:lnTo>
                    <a:pt x="451027" y="1827987"/>
                  </a:lnTo>
                  <a:lnTo>
                    <a:pt x="474624" y="1787347"/>
                  </a:lnTo>
                  <a:lnTo>
                    <a:pt x="485317" y="1740357"/>
                  </a:lnTo>
                  <a:lnTo>
                    <a:pt x="629450" y="1740357"/>
                  </a:lnTo>
                  <a:lnTo>
                    <a:pt x="629450" y="1717497"/>
                  </a:lnTo>
                  <a:lnTo>
                    <a:pt x="485317" y="1717497"/>
                  </a:lnTo>
                  <a:lnTo>
                    <a:pt x="484543" y="1709877"/>
                  </a:lnTo>
                  <a:lnTo>
                    <a:pt x="483374" y="1702257"/>
                  </a:lnTo>
                  <a:lnTo>
                    <a:pt x="481812" y="1694637"/>
                  </a:lnTo>
                  <a:lnTo>
                    <a:pt x="479869" y="1687017"/>
                  </a:lnTo>
                  <a:lnTo>
                    <a:pt x="643801" y="1687017"/>
                  </a:lnTo>
                  <a:lnTo>
                    <a:pt x="646836" y="1684477"/>
                  </a:lnTo>
                  <a:lnTo>
                    <a:pt x="647700" y="1684477"/>
                  </a:lnTo>
                  <a:lnTo>
                    <a:pt x="647700" y="1664157"/>
                  </a:lnTo>
                  <a:lnTo>
                    <a:pt x="647700" y="1657807"/>
                  </a:lnTo>
                  <a:close/>
                </a:path>
                <a:path w="1378584" h="3228975">
                  <a:moveTo>
                    <a:pt x="711720" y="2615120"/>
                  </a:moveTo>
                  <a:lnTo>
                    <a:pt x="707834" y="2596070"/>
                  </a:lnTo>
                  <a:lnTo>
                    <a:pt x="697204" y="2580830"/>
                  </a:lnTo>
                  <a:lnTo>
                    <a:pt x="681443" y="2570670"/>
                  </a:lnTo>
                  <a:lnTo>
                    <a:pt x="662165" y="2565590"/>
                  </a:lnTo>
                  <a:lnTo>
                    <a:pt x="642886" y="2570670"/>
                  </a:lnTo>
                  <a:lnTo>
                    <a:pt x="627126" y="2580830"/>
                  </a:lnTo>
                  <a:lnTo>
                    <a:pt x="616508" y="2596070"/>
                  </a:lnTo>
                  <a:lnTo>
                    <a:pt x="612609" y="2615120"/>
                  </a:lnTo>
                  <a:lnTo>
                    <a:pt x="616508" y="2635440"/>
                  </a:lnTo>
                  <a:lnTo>
                    <a:pt x="627126" y="2650680"/>
                  </a:lnTo>
                  <a:lnTo>
                    <a:pt x="642886" y="2660840"/>
                  </a:lnTo>
                  <a:lnTo>
                    <a:pt x="662165" y="2665920"/>
                  </a:lnTo>
                  <a:lnTo>
                    <a:pt x="681443" y="2660840"/>
                  </a:lnTo>
                  <a:lnTo>
                    <a:pt x="697204" y="2650680"/>
                  </a:lnTo>
                  <a:lnTo>
                    <a:pt x="707834" y="2635440"/>
                  </a:lnTo>
                  <a:lnTo>
                    <a:pt x="711720" y="2615120"/>
                  </a:lnTo>
                  <a:close/>
                </a:path>
                <a:path w="1378584" h="3228975">
                  <a:moveTo>
                    <a:pt x="729653" y="363258"/>
                  </a:moveTo>
                  <a:lnTo>
                    <a:pt x="725487" y="321335"/>
                  </a:lnTo>
                  <a:lnTo>
                    <a:pt x="713092" y="281254"/>
                  </a:lnTo>
                  <a:lnTo>
                    <a:pt x="699300" y="254723"/>
                  </a:lnTo>
                  <a:lnTo>
                    <a:pt x="699300" y="363258"/>
                  </a:lnTo>
                  <a:lnTo>
                    <a:pt x="698411" y="381368"/>
                  </a:lnTo>
                  <a:lnTo>
                    <a:pt x="685139" y="433438"/>
                  </a:lnTo>
                  <a:lnTo>
                    <a:pt x="658241" y="477824"/>
                  </a:lnTo>
                  <a:lnTo>
                    <a:pt x="619671" y="512876"/>
                  </a:lnTo>
                  <a:lnTo>
                    <a:pt x="572262" y="535571"/>
                  </a:lnTo>
                  <a:lnTo>
                    <a:pt x="518998" y="543560"/>
                  </a:lnTo>
                  <a:lnTo>
                    <a:pt x="500888" y="542671"/>
                  </a:lnTo>
                  <a:lnTo>
                    <a:pt x="448818" y="529399"/>
                  </a:lnTo>
                  <a:lnTo>
                    <a:pt x="404431" y="502500"/>
                  </a:lnTo>
                  <a:lnTo>
                    <a:pt x="369366" y="463931"/>
                  </a:lnTo>
                  <a:lnTo>
                    <a:pt x="346671" y="416521"/>
                  </a:lnTo>
                  <a:lnTo>
                    <a:pt x="338696" y="363258"/>
                  </a:lnTo>
                  <a:lnTo>
                    <a:pt x="339585" y="345147"/>
                  </a:lnTo>
                  <a:lnTo>
                    <a:pt x="352856" y="293077"/>
                  </a:lnTo>
                  <a:lnTo>
                    <a:pt x="379755" y="248691"/>
                  </a:lnTo>
                  <a:lnTo>
                    <a:pt x="418325" y="213626"/>
                  </a:lnTo>
                  <a:lnTo>
                    <a:pt x="465734" y="190931"/>
                  </a:lnTo>
                  <a:lnTo>
                    <a:pt x="518998" y="182956"/>
                  </a:lnTo>
                  <a:lnTo>
                    <a:pt x="537108" y="183845"/>
                  </a:lnTo>
                  <a:lnTo>
                    <a:pt x="589178" y="197116"/>
                  </a:lnTo>
                  <a:lnTo>
                    <a:pt x="633564" y="224015"/>
                  </a:lnTo>
                  <a:lnTo>
                    <a:pt x="668616" y="262585"/>
                  </a:lnTo>
                  <a:lnTo>
                    <a:pt x="691311" y="309994"/>
                  </a:lnTo>
                  <a:lnTo>
                    <a:pt x="699300" y="363258"/>
                  </a:lnTo>
                  <a:lnTo>
                    <a:pt x="699300" y="254723"/>
                  </a:lnTo>
                  <a:lnTo>
                    <a:pt x="667956" y="214299"/>
                  </a:lnTo>
                  <a:lnTo>
                    <a:pt x="636625" y="188455"/>
                  </a:lnTo>
                  <a:lnTo>
                    <a:pt x="627532" y="182956"/>
                  </a:lnTo>
                  <a:lnTo>
                    <a:pt x="619328" y="177977"/>
                  </a:lnTo>
                  <a:lnTo>
                    <a:pt x="581228" y="161937"/>
                  </a:lnTo>
                  <a:lnTo>
                    <a:pt x="540156" y="153644"/>
                  </a:lnTo>
                  <a:lnTo>
                    <a:pt x="518998" y="152603"/>
                  </a:lnTo>
                  <a:lnTo>
                    <a:pt x="497840" y="153644"/>
                  </a:lnTo>
                  <a:lnTo>
                    <a:pt x="456768" y="161937"/>
                  </a:lnTo>
                  <a:lnTo>
                    <a:pt x="418668" y="177977"/>
                  </a:lnTo>
                  <a:lnTo>
                    <a:pt x="385140" y="200583"/>
                  </a:lnTo>
                  <a:lnTo>
                    <a:pt x="356323" y="229400"/>
                  </a:lnTo>
                  <a:lnTo>
                    <a:pt x="333717" y="262928"/>
                  </a:lnTo>
                  <a:lnTo>
                    <a:pt x="317677" y="301028"/>
                  </a:lnTo>
                  <a:lnTo>
                    <a:pt x="309384" y="342099"/>
                  </a:lnTo>
                  <a:lnTo>
                    <a:pt x="308343" y="363258"/>
                  </a:lnTo>
                  <a:lnTo>
                    <a:pt x="309384" y="384403"/>
                  </a:lnTo>
                  <a:lnTo>
                    <a:pt x="317677" y="425475"/>
                  </a:lnTo>
                  <a:lnTo>
                    <a:pt x="333717" y="463575"/>
                  </a:lnTo>
                  <a:lnTo>
                    <a:pt x="356323" y="497116"/>
                  </a:lnTo>
                  <a:lnTo>
                    <a:pt x="385140" y="525932"/>
                  </a:lnTo>
                  <a:lnTo>
                    <a:pt x="418668" y="548538"/>
                  </a:lnTo>
                  <a:lnTo>
                    <a:pt x="456768" y="564565"/>
                  </a:lnTo>
                  <a:lnTo>
                    <a:pt x="497840" y="572858"/>
                  </a:lnTo>
                  <a:lnTo>
                    <a:pt x="518998" y="573900"/>
                  </a:lnTo>
                  <a:lnTo>
                    <a:pt x="540156" y="572858"/>
                  </a:lnTo>
                  <a:lnTo>
                    <a:pt x="581228" y="564565"/>
                  </a:lnTo>
                  <a:lnTo>
                    <a:pt x="619328" y="548538"/>
                  </a:lnTo>
                  <a:lnTo>
                    <a:pt x="627532" y="543560"/>
                  </a:lnTo>
                  <a:lnTo>
                    <a:pt x="636625" y="538048"/>
                  </a:lnTo>
                  <a:lnTo>
                    <a:pt x="667956" y="512203"/>
                  </a:lnTo>
                  <a:lnTo>
                    <a:pt x="693788" y="480885"/>
                  </a:lnTo>
                  <a:lnTo>
                    <a:pt x="713092" y="445262"/>
                  </a:lnTo>
                  <a:lnTo>
                    <a:pt x="725487" y="405180"/>
                  </a:lnTo>
                  <a:lnTo>
                    <a:pt x="728611" y="384403"/>
                  </a:lnTo>
                  <a:lnTo>
                    <a:pt x="729653" y="363258"/>
                  </a:lnTo>
                  <a:close/>
                </a:path>
                <a:path w="1378584" h="3228975">
                  <a:moveTo>
                    <a:pt x="808964" y="2508440"/>
                  </a:moveTo>
                  <a:lnTo>
                    <a:pt x="806132" y="2494470"/>
                  </a:lnTo>
                  <a:lnTo>
                    <a:pt x="798385" y="2481770"/>
                  </a:lnTo>
                  <a:lnTo>
                    <a:pt x="786892" y="2474150"/>
                  </a:lnTo>
                  <a:lnTo>
                    <a:pt x="772833" y="2471610"/>
                  </a:lnTo>
                  <a:lnTo>
                    <a:pt x="758774" y="2474150"/>
                  </a:lnTo>
                  <a:lnTo>
                    <a:pt x="747293" y="2481770"/>
                  </a:lnTo>
                  <a:lnTo>
                    <a:pt x="739546" y="2494470"/>
                  </a:lnTo>
                  <a:lnTo>
                    <a:pt x="736701" y="2508440"/>
                  </a:lnTo>
                  <a:lnTo>
                    <a:pt x="739546" y="2522410"/>
                  </a:lnTo>
                  <a:lnTo>
                    <a:pt x="747293" y="2533840"/>
                  </a:lnTo>
                  <a:lnTo>
                    <a:pt x="758774" y="2541460"/>
                  </a:lnTo>
                  <a:lnTo>
                    <a:pt x="772833" y="2544000"/>
                  </a:lnTo>
                  <a:lnTo>
                    <a:pt x="786892" y="2541460"/>
                  </a:lnTo>
                  <a:lnTo>
                    <a:pt x="798385" y="2533840"/>
                  </a:lnTo>
                  <a:lnTo>
                    <a:pt x="806132" y="2522410"/>
                  </a:lnTo>
                  <a:lnTo>
                    <a:pt x="808964" y="2508440"/>
                  </a:lnTo>
                  <a:close/>
                </a:path>
                <a:path w="1378584" h="3228975">
                  <a:moveTo>
                    <a:pt x="883920" y="318185"/>
                  </a:moveTo>
                  <a:lnTo>
                    <a:pt x="883031" y="317004"/>
                  </a:lnTo>
                  <a:lnTo>
                    <a:pt x="857059" y="309283"/>
                  </a:lnTo>
                  <a:lnTo>
                    <a:pt x="857059" y="340931"/>
                  </a:lnTo>
                  <a:lnTo>
                    <a:pt x="856932" y="387311"/>
                  </a:lnTo>
                  <a:lnTo>
                    <a:pt x="783894" y="408622"/>
                  </a:lnTo>
                  <a:lnTo>
                    <a:pt x="780097" y="412305"/>
                  </a:lnTo>
                  <a:lnTo>
                    <a:pt x="758469" y="478269"/>
                  </a:lnTo>
                  <a:lnTo>
                    <a:pt x="759358" y="483489"/>
                  </a:lnTo>
                  <a:lnTo>
                    <a:pt x="805611" y="543902"/>
                  </a:lnTo>
                  <a:lnTo>
                    <a:pt x="778256" y="581355"/>
                  </a:lnTo>
                  <a:lnTo>
                    <a:pt x="706640" y="555663"/>
                  </a:lnTo>
                  <a:lnTo>
                    <a:pt x="701395" y="556412"/>
                  </a:lnTo>
                  <a:lnTo>
                    <a:pt x="645134" y="597065"/>
                  </a:lnTo>
                  <a:lnTo>
                    <a:pt x="642785" y="601814"/>
                  </a:lnTo>
                  <a:lnTo>
                    <a:pt x="644690" y="677875"/>
                  </a:lnTo>
                  <a:lnTo>
                    <a:pt x="600544" y="692086"/>
                  </a:lnTo>
                  <a:lnTo>
                    <a:pt x="576592" y="656932"/>
                  </a:lnTo>
                  <a:lnTo>
                    <a:pt x="557707" y="629208"/>
                  </a:lnTo>
                  <a:lnTo>
                    <a:pt x="553021" y="626732"/>
                  </a:lnTo>
                  <a:lnTo>
                    <a:pt x="483590" y="626567"/>
                  </a:lnTo>
                  <a:lnTo>
                    <a:pt x="478917" y="629018"/>
                  </a:lnTo>
                  <a:lnTo>
                    <a:pt x="435762" y="691667"/>
                  </a:lnTo>
                  <a:lnTo>
                    <a:pt x="391693" y="677227"/>
                  </a:lnTo>
                  <a:lnTo>
                    <a:pt x="393992" y="601167"/>
                  </a:lnTo>
                  <a:lnTo>
                    <a:pt x="391668" y="596417"/>
                  </a:lnTo>
                  <a:lnTo>
                    <a:pt x="379653" y="587641"/>
                  </a:lnTo>
                  <a:lnTo>
                    <a:pt x="369214" y="580021"/>
                  </a:lnTo>
                  <a:lnTo>
                    <a:pt x="335610" y="555472"/>
                  </a:lnTo>
                  <a:lnTo>
                    <a:pt x="330377" y="554697"/>
                  </a:lnTo>
                  <a:lnTo>
                    <a:pt x="258622" y="580021"/>
                  </a:lnTo>
                  <a:lnTo>
                    <a:pt x="231457" y="542429"/>
                  </a:lnTo>
                  <a:lnTo>
                    <a:pt x="278015" y="482257"/>
                  </a:lnTo>
                  <a:lnTo>
                    <a:pt x="278930" y="477037"/>
                  </a:lnTo>
                  <a:lnTo>
                    <a:pt x="257644" y="410972"/>
                  </a:lnTo>
                  <a:lnTo>
                    <a:pt x="253860" y="407263"/>
                  </a:lnTo>
                  <a:lnTo>
                    <a:pt x="180936" y="385572"/>
                  </a:lnTo>
                  <a:lnTo>
                    <a:pt x="181051" y="339204"/>
                  </a:lnTo>
                  <a:lnTo>
                    <a:pt x="254101" y="317881"/>
                  </a:lnTo>
                  <a:lnTo>
                    <a:pt x="257898" y="314198"/>
                  </a:lnTo>
                  <a:lnTo>
                    <a:pt x="279514" y="248234"/>
                  </a:lnTo>
                  <a:lnTo>
                    <a:pt x="278638" y="243014"/>
                  </a:lnTo>
                  <a:lnTo>
                    <a:pt x="232384" y="182613"/>
                  </a:lnTo>
                  <a:lnTo>
                    <a:pt x="259740" y="145161"/>
                  </a:lnTo>
                  <a:lnTo>
                    <a:pt x="331355" y="170840"/>
                  </a:lnTo>
                  <a:lnTo>
                    <a:pt x="336600" y="170103"/>
                  </a:lnTo>
                  <a:lnTo>
                    <a:pt x="371119" y="145161"/>
                  </a:lnTo>
                  <a:lnTo>
                    <a:pt x="381165" y="137896"/>
                  </a:lnTo>
                  <a:lnTo>
                    <a:pt x="392861" y="129451"/>
                  </a:lnTo>
                  <a:lnTo>
                    <a:pt x="395211" y="124701"/>
                  </a:lnTo>
                  <a:lnTo>
                    <a:pt x="393306" y="48641"/>
                  </a:lnTo>
                  <a:lnTo>
                    <a:pt x="437451" y="34417"/>
                  </a:lnTo>
                  <a:lnTo>
                    <a:pt x="480288" y="97294"/>
                  </a:lnTo>
                  <a:lnTo>
                    <a:pt x="484962" y="99783"/>
                  </a:lnTo>
                  <a:lnTo>
                    <a:pt x="554405" y="99949"/>
                  </a:lnTo>
                  <a:lnTo>
                    <a:pt x="559079" y="97497"/>
                  </a:lnTo>
                  <a:lnTo>
                    <a:pt x="578383" y="69469"/>
                  </a:lnTo>
                  <a:lnTo>
                    <a:pt x="602234" y="34848"/>
                  </a:lnTo>
                  <a:lnTo>
                    <a:pt x="646303" y="49288"/>
                  </a:lnTo>
                  <a:lnTo>
                    <a:pt x="644004" y="125336"/>
                  </a:lnTo>
                  <a:lnTo>
                    <a:pt x="646328" y="130098"/>
                  </a:lnTo>
                  <a:lnTo>
                    <a:pt x="702386" y="171043"/>
                  </a:lnTo>
                  <a:lnTo>
                    <a:pt x="707618" y="171805"/>
                  </a:lnTo>
                  <a:lnTo>
                    <a:pt x="779373" y="146494"/>
                  </a:lnTo>
                  <a:lnTo>
                    <a:pt x="806538" y="184086"/>
                  </a:lnTo>
                  <a:lnTo>
                    <a:pt x="759968" y="244259"/>
                  </a:lnTo>
                  <a:lnTo>
                    <a:pt x="759053" y="249466"/>
                  </a:lnTo>
                  <a:lnTo>
                    <a:pt x="780338" y="315544"/>
                  </a:lnTo>
                  <a:lnTo>
                    <a:pt x="784123" y="319239"/>
                  </a:lnTo>
                  <a:lnTo>
                    <a:pt x="857059" y="340931"/>
                  </a:lnTo>
                  <a:lnTo>
                    <a:pt x="857059" y="309283"/>
                  </a:lnTo>
                  <a:lnTo>
                    <a:pt x="805243" y="293865"/>
                  </a:lnTo>
                  <a:lnTo>
                    <a:pt x="791933" y="252539"/>
                  </a:lnTo>
                  <a:lnTo>
                    <a:pt x="841603" y="188353"/>
                  </a:lnTo>
                  <a:lnTo>
                    <a:pt x="841717" y="180962"/>
                  </a:lnTo>
                  <a:lnTo>
                    <a:pt x="816813" y="146494"/>
                  </a:lnTo>
                  <a:lnTo>
                    <a:pt x="811301" y="138874"/>
                  </a:lnTo>
                  <a:lnTo>
                    <a:pt x="793381" y="114071"/>
                  </a:lnTo>
                  <a:lnTo>
                    <a:pt x="786320" y="111861"/>
                  </a:lnTo>
                  <a:lnTo>
                    <a:pt x="709790" y="138874"/>
                  </a:lnTo>
                  <a:lnTo>
                    <a:pt x="674725" y="113258"/>
                  </a:lnTo>
                  <a:lnTo>
                    <a:pt x="674814" y="110490"/>
                  </a:lnTo>
                  <a:lnTo>
                    <a:pt x="677100" y="34848"/>
                  </a:lnTo>
                  <a:lnTo>
                    <a:pt x="677189" y="32143"/>
                  </a:lnTo>
                  <a:lnTo>
                    <a:pt x="672934" y="26085"/>
                  </a:lnTo>
                  <a:lnTo>
                    <a:pt x="594512" y="381"/>
                  </a:lnTo>
                  <a:lnTo>
                    <a:pt x="587502" y="2743"/>
                  </a:lnTo>
                  <a:lnTo>
                    <a:pt x="541528" y="69469"/>
                  </a:lnTo>
                  <a:lnTo>
                    <a:pt x="498043" y="69469"/>
                  </a:lnTo>
                  <a:lnTo>
                    <a:pt x="474167" y="34417"/>
                  </a:lnTo>
                  <a:lnTo>
                    <a:pt x="452348" y="2400"/>
                  </a:lnTo>
                  <a:lnTo>
                    <a:pt x="445350" y="0"/>
                  </a:lnTo>
                  <a:lnTo>
                    <a:pt x="366788" y="25298"/>
                  </a:lnTo>
                  <a:lnTo>
                    <a:pt x="362508" y="31330"/>
                  </a:lnTo>
                  <a:lnTo>
                    <a:pt x="362597" y="34848"/>
                  </a:lnTo>
                  <a:lnTo>
                    <a:pt x="364553" y="112471"/>
                  </a:lnTo>
                  <a:lnTo>
                    <a:pt x="329361" y="137896"/>
                  </a:lnTo>
                  <a:lnTo>
                    <a:pt x="252971" y="110490"/>
                  </a:lnTo>
                  <a:lnTo>
                    <a:pt x="245897" y="112661"/>
                  </a:lnTo>
                  <a:lnTo>
                    <a:pt x="197218" y="179311"/>
                  </a:lnTo>
                  <a:lnTo>
                    <a:pt x="197294" y="186702"/>
                  </a:lnTo>
                  <a:lnTo>
                    <a:pt x="246634" y="251142"/>
                  </a:lnTo>
                  <a:lnTo>
                    <a:pt x="233108" y="292392"/>
                  </a:lnTo>
                  <a:lnTo>
                    <a:pt x="155206" y="315137"/>
                  </a:lnTo>
                  <a:lnTo>
                    <a:pt x="150533" y="385572"/>
                  </a:lnTo>
                  <a:lnTo>
                    <a:pt x="150495" y="403580"/>
                  </a:lnTo>
                  <a:lnTo>
                    <a:pt x="154965" y="409511"/>
                  </a:lnTo>
                  <a:lnTo>
                    <a:pt x="232752" y="432650"/>
                  </a:lnTo>
                  <a:lnTo>
                    <a:pt x="246062" y="473964"/>
                  </a:lnTo>
                  <a:lnTo>
                    <a:pt x="196392" y="538162"/>
                  </a:lnTo>
                  <a:lnTo>
                    <a:pt x="196278" y="545553"/>
                  </a:lnTo>
                  <a:lnTo>
                    <a:pt x="244614" y="612444"/>
                  </a:lnTo>
                  <a:lnTo>
                    <a:pt x="251675" y="614654"/>
                  </a:lnTo>
                  <a:lnTo>
                    <a:pt x="328206" y="587641"/>
                  </a:lnTo>
                  <a:lnTo>
                    <a:pt x="363258" y="613244"/>
                  </a:lnTo>
                  <a:lnTo>
                    <a:pt x="363181" y="616026"/>
                  </a:lnTo>
                  <a:lnTo>
                    <a:pt x="360807" y="694372"/>
                  </a:lnTo>
                  <a:lnTo>
                    <a:pt x="365061" y="700430"/>
                  </a:lnTo>
                  <a:lnTo>
                    <a:pt x="436664" y="723900"/>
                  </a:lnTo>
                  <a:lnTo>
                    <a:pt x="450113" y="723900"/>
                  </a:lnTo>
                  <a:lnTo>
                    <a:pt x="450494" y="723773"/>
                  </a:lnTo>
                  <a:lnTo>
                    <a:pt x="472605" y="691667"/>
                  </a:lnTo>
                  <a:lnTo>
                    <a:pt x="496544" y="656932"/>
                  </a:lnTo>
                  <a:lnTo>
                    <a:pt x="539877" y="656932"/>
                  </a:lnTo>
                  <a:lnTo>
                    <a:pt x="584746" y="722782"/>
                  </a:lnTo>
                  <a:lnTo>
                    <a:pt x="586930" y="723900"/>
                  </a:lnTo>
                  <a:lnTo>
                    <a:pt x="600786" y="723900"/>
                  </a:lnTo>
                  <a:lnTo>
                    <a:pt x="671207" y="701217"/>
                  </a:lnTo>
                  <a:lnTo>
                    <a:pt x="675487" y="695185"/>
                  </a:lnTo>
                  <a:lnTo>
                    <a:pt x="675398" y="692086"/>
                  </a:lnTo>
                  <a:lnTo>
                    <a:pt x="675398" y="691667"/>
                  </a:lnTo>
                  <a:lnTo>
                    <a:pt x="673442" y="614045"/>
                  </a:lnTo>
                  <a:lnTo>
                    <a:pt x="708634" y="588619"/>
                  </a:lnTo>
                  <a:lnTo>
                    <a:pt x="785025" y="616026"/>
                  </a:lnTo>
                  <a:lnTo>
                    <a:pt x="792099" y="613854"/>
                  </a:lnTo>
                  <a:lnTo>
                    <a:pt x="810526" y="588619"/>
                  </a:lnTo>
                  <a:lnTo>
                    <a:pt x="815835" y="581355"/>
                  </a:lnTo>
                  <a:lnTo>
                    <a:pt x="840778" y="547204"/>
                  </a:lnTo>
                  <a:lnTo>
                    <a:pt x="840701" y="539813"/>
                  </a:lnTo>
                  <a:lnTo>
                    <a:pt x="791362" y="475361"/>
                  </a:lnTo>
                  <a:lnTo>
                    <a:pt x="804875" y="434111"/>
                  </a:lnTo>
                  <a:lnTo>
                    <a:pt x="882789" y="411378"/>
                  </a:lnTo>
                  <a:lnTo>
                    <a:pt x="883920" y="409892"/>
                  </a:lnTo>
                  <a:lnTo>
                    <a:pt x="883920" y="318185"/>
                  </a:lnTo>
                  <a:close/>
                </a:path>
                <a:path w="1378584" h="3228975">
                  <a:moveTo>
                    <a:pt x="973937" y="2446210"/>
                  </a:moveTo>
                  <a:lnTo>
                    <a:pt x="935570" y="2448750"/>
                  </a:lnTo>
                  <a:lnTo>
                    <a:pt x="898347" y="2455100"/>
                  </a:lnTo>
                  <a:lnTo>
                    <a:pt x="862418" y="2465260"/>
                  </a:lnTo>
                  <a:lnTo>
                    <a:pt x="827976" y="2479230"/>
                  </a:lnTo>
                  <a:lnTo>
                    <a:pt x="830999" y="2485580"/>
                  </a:lnTo>
                  <a:lnTo>
                    <a:pt x="833234" y="2493200"/>
                  </a:lnTo>
                  <a:lnTo>
                    <a:pt x="834618" y="2500820"/>
                  </a:lnTo>
                  <a:lnTo>
                    <a:pt x="835088" y="2508440"/>
                  </a:lnTo>
                  <a:lnTo>
                    <a:pt x="830199" y="2532570"/>
                  </a:lnTo>
                  <a:lnTo>
                    <a:pt x="816851" y="2551620"/>
                  </a:lnTo>
                  <a:lnTo>
                    <a:pt x="797064" y="2565590"/>
                  </a:lnTo>
                  <a:lnTo>
                    <a:pt x="772833" y="2570670"/>
                  </a:lnTo>
                  <a:lnTo>
                    <a:pt x="758520" y="2568130"/>
                  </a:lnTo>
                  <a:lnTo>
                    <a:pt x="745388" y="2564320"/>
                  </a:lnTo>
                  <a:lnTo>
                    <a:pt x="733806" y="2556700"/>
                  </a:lnTo>
                  <a:lnTo>
                    <a:pt x="724154" y="2546540"/>
                  </a:lnTo>
                  <a:lnTo>
                    <a:pt x="719912" y="2550350"/>
                  </a:lnTo>
                  <a:lnTo>
                    <a:pt x="715746" y="2554160"/>
                  </a:lnTo>
                  <a:lnTo>
                    <a:pt x="711682" y="2557970"/>
                  </a:lnTo>
                  <a:lnTo>
                    <a:pt x="722528" y="2570670"/>
                  </a:lnTo>
                  <a:lnTo>
                    <a:pt x="730770" y="2583370"/>
                  </a:lnTo>
                  <a:lnTo>
                    <a:pt x="736015" y="2598610"/>
                  </a:lnTo>
                  <a:lnTo>
                    <a:pt x="737844" y="2615120"/>
                  </a:lnTo>
                  <a:lnTo>
                    <a:pt x="731888" y="2645600"/>
                  </a:lnTo>
                  <a:lnTo>
                    <a:pt x="715670" y="2669730"/>
                  </a:lnTo>
                  <a:lnTo>
                    <a:pt x="691616" y="2684970"/>
                  </a:lnTo>
                  <a:lnTo>
                    <a:pt x="662165" y="2691320"/>
                  </a:lnTo>
                  <a:lnTo>
                    <a:pt x="652754" y="2691320"/>
                  </a:lnTo>
                  <a:lnTo>
                    <a:pt x="643699" y="2688780"/>
                  </a:lnTo>
                  <a:lnTo>
                    <a:pt x="635038" y="2686240"/>
                  </a:lnTo>
                  <a:lnTo>
                    <a:pt x="626872" y="2682430"/>
                  </a:lnTo>
                  <a:lnTo>
                    <a:pt x="614273" y="2716720"/>
                  </a:lnTo>
                  <a:lnTo>
                    <a:pt x="604723" y="2751010"/>
                  </a:lnTo>
                  <a:lnTo>
                    <a:pt x="598385" y="2786570"/>
                  </a:lnTo>
                  <a:lnTo>
                    <a:pt x="598284" y="2787840"/>
                  </a:lnTo>
                  <a:lnTo>
                    <a:pt x="595414" y="2824670"/>
                  </a:lnTo>
                  <a:lnTo>
                    <a:pt x="688530" y="2824670"/>
                  </a:lnTo>
                  <a:lnTo>
                    <a:pt x="693966" y="2778950"/>
                  </a:lnTo>
                  <a:lnTo>
                    <a:pt x="705942" y="2735770"/>
                  </a:lnTo>
                  <a:lnTo>
                    <a:pt x="723912" y="2695130"/>
                  </a:lnTo>
                  <a:lnTo>
                    <a:pt x="747369" y="2658300"/>
                  </a:lnTo>
                  <a:lnTo>
                    <a:pt x="775792" y="2626550"/>
                  </a:lnTo>
                  <a:lnTo>
                    <a:pt x="808647" y="2597340"/>
                  </a:lnTo>
                  <a:lnTo>
                    <a:pt x="845413" y="2574480"/>
                  </a:lnTo>
                  <a:lnTo>
                    <a:pt x="885558" y="2556700"/>
                  </a:lnTo>
                  <a:lnTo>
                    <a:pt x="928573" y="2544000"/>
                  </a:lnTo>
                  <a:lnTo>
                    <a:pt x="973937" y="2538920"/>
                  </a:lnTo>
                  <a:lnTo>
                    <a:pt x="973937" y="2446210"/>
                  </a:lnTo>
                  <a:close/>
                </a:path>
                <a:path w="1378584" h="3228975">
                  <a:moveTo>
                    <a:pt x="1206080" y="3074860"/>
                  </a:moveTo>
                  <a:lnTo>
                    <a:pt x="1188758" y="3057080"/>
                  </a:lnTo>
                  <a:lnTo>
                    <a:pt x="1145743" y="3090100"/>
                  </a:lnTo>
                  <a:lnTo>
                    <a:pt x="1097089" y="3115500"/>
                  </a:lnTo>
                  <a:lnTo>
                    <a:pt x="1043838" y="3130740"/>
                  </a:lnTo>
                  <a:lnTo>
                    <a:pt x="986993" y="3135820"/>
                  </a:lnTo>
                  <a:lnTo>
                    <a:pt x="939812" y="3132010"/>
                  </a:lnTo>
                  <a:lnTo>
                    <a:pt x="894981" y="3121850"/>
                  </a:lnTo>
                  <a:lnTo>
                    <a:pt x="853033" y="3104070"/>
                  </a:lnTo>
                  <a:lnTo>
                    <a:pt x="814565" y="3081210"/>
                  </a:lnTo>
                  <a:lnTo>
                    <a:pt x="780135" y="3052000"/>
                  </a:lnTo>
                  <a:lnTo>
                    <a:pt x="750316" y="3018980"/>
                  </a:lnTo>
                  <a:lnTo>
                    <a:pt x="725678" y="2982150"/>
                  </a:lnTo>
                  <a:lnTo>
                    <a:pt x="706793" y="2941510"/>
                  </a:lnTo>
                  <a:lnTo>
                    <a:pt x="694220" y="2897060"/>
                  </a:lnTo>
                  <a:lnTo>
                    <a:pt x="688530" y="2850070"/>
                  </a:lnTo>
                  <a:lnTo>
                    <a:pt x="595414" y="2850070"/>
                  </a:lnTo>
                  <a:lnTo>
                    <a:pt x="599884" y="2898330"/>
                  </a:lnTo>
                  <a:lnTo>
                    <a:pt x="609917" y="2944050"/>
                  </a:lnTo>
                  <a:lnTo>
                    <a:pt x="625132" y="2987230"/>
                  </a:lnTo>
                  <a:lnTo>
                    <a:pt x="645210" y="3029140"/>
                  </a:lnTo>
                  <a:lnTo>
                    <a:pt x="669785" y="3067240"/>
                  </a:lnTo>
                  <a:lnTo>
                    <a:pt x="698525" y="3102800"/>
                  </a:lnTo>
                  <a:lnTo>
                    <a:pt x="731062" y="3133280"/>
                  </a:lnTo>
                  <a:lnTo>
                    <a:pt x="767080" y="3161220"/>
                  </a:lnTo>
                  <a:lnTo>
                    <a:pt x="806208" y="3185350"/>
                  </a:lnTo>
                  <a:lnTo>
                    <a:pt x="848118" y="3203130"/>
                  </a:lnTo>
                  <a:lnTo>
                    <a:pt x="892441" y="3217100"/>
                  </a:lnTo>
                  <a:lnTo>
                    <a:pt x="938847" y="3225990"/>
                  </a:lnTo>
                  <a:lnTo>
                    <a:pt x="986993" y="3228530"/>
                  </a:lnTo>
                  <a:lnTo>
                    <a:pt x="1034313" y="3225990"/>
                  </a:lnTo>
                  <a:lnTo>
                    <a:pt x="1079969" y="3218370"/>
                  </a:lnTo>
                  <a:lnTo>
                    <a:pt x="1123619" y="3204400"/>
                  </a:lnTo>
                  <a:lnTo>
                    <a:pt x="1164945" y="3186620"/>
                  </a:lnTo>
                  <a:lnTo>
                    <a:pt x="1203629" y="3163760"/>
                  </a:lnTo>
                  <a:lnTo>
                    <a:pt x="1198029" y="3153600"/>
                  </a:lnTo>
                  <a:lnTo>
                    <a:pt x="1193876" y="3143440"/>
                  </a:lnTo>
                  <a:lnTo>
                    <a:pt x="1192149" y="3135820"/>
                  </a:lnTo>
                  <a:lnTo>
                    <a:pt x="1191272" y="3132010"/>
                  </a:lnTo>
                  <a:lnTo>
                    <a:pt x="1191183" y="3130740"/>
                  </a:lnTo>
                  <a:lnTo>
                    <a:pt x="1190383" y="3120580"/>
                  </a:lnTo>
                  <a:lnTo>
                    <a:pt x="1191450" y="3107880"/>
                  </a:lnTo>
                  <a:lnTo>
                    <a:pt x="1194536" y="3096450"/>
                  </a:lnTo>
                  <a:lnTo>
                    <a:pt x="1199476" y="3085020"/>
                  </a:lnTo>
                  <a:lnTo>
                    <a:pt x="1206080" y="3074860"/>
                  </a:lnTo>
                  <a:close/>
                </a:path>
                <a:path w="1378584" h="3228975">
                  <a:moveTo>
                    <a:pt x="1254594" y="2551620"/>
                  </a:moveTo>
                  <a:lnTo>
                    <a:pt x="1219263" y="2521140"/>
                  </a:lnTo>
                  <a:lnTo>
                    <a:pt x="1180617" y="2497010"/>
                  </a:lnTo>
                  <a:lnTo>
                    <a:pt x="1139012" y="2475420"/>
                  </a:lnTo>
                  <a:lnTo>
                    <a:pt x="1094816" y="2460180"/>
                  </a:lnTo>
                  <a:lnTo>
                    <a:pt x="1048372" y="2450020"/>
                  </a:lnTo>
                  <a:lnTo>
                    <a:pt x="1000048" y="2446210"/>
                  </a:lnTo>
                  <a:lnTo>
                    <a:pt x="1000048" y="2538920"/>
                  </a:lnTo>
                  <a:lnTo>
                    <a:pt x="1053109" y="2545270"/>
                  </a:lnTo>
                  <a:lnTo>
                    <a:pt x="1102817" y="2561780"/>
                  </a:lnTo>
                  <a:lnTo>
                    <a:pt x="1148321" y="2585910"/>
                  </a:lnTo>
                  <a:lnTo>
                    <a:pt x="1188758" y="2616390"/>
                  </a:lnTo>
                  <a:lnTo>
                    <a:pt x="1254594" y="2551620"/>
                  </a:lnTo>
                  <a:close/>
                </a:path>
                <a:path w="1378584" h="3228975">
                  <a:moveTo>
                    <a:pt x="1259624" y="2837370"/>
                  </a:moveTo>
                  <a:lnTo>
                    <a:pt x="1254086" y="2782760"/>
                  </a:lnTo>
                  <a:lnTo>
                    <a:pt x="1244422" y="2751010"/>
                  </a:lnTo>
                  <a:lnTo>
                    <a:pt x="1238237" y="2730690"/>
                  </a:lnTo>
                  <a:lnTo>
                    <a:pt x="1214539" y="2687510"/>
                  </a:lnTo>
                  <a:lnTo>
                    <a:pt x="1213142" y="2684970"/>
                  </a:lnTo>
                  <a:lnTo>
                    <a:pt x="1179906" y="2644330"/>
                  </a:lnTo>
                  <a:lnTo>
                    <a:pt x="1179550" y="2644330"/>
                  </a:lnTo>
                  <a:lnTo>
                    <a:pt x="1171790" y="2637980"/>
                  </a:lnTo>
                  <a:lnTo>
                    <a:pt x="1155115" y="2624340"/>
                  </a:lnTo>
                  <a:lnTo>
                    <a:pt x="1155115" y="2754820"/>
                  </a:lnTo>
                  <a:lnTo>
                    <a:pt x="1155115" y="2999930"/>
                  </a:lnTo>
                  <a:lnTo>
                    <a:pt x="1151470" y="3003740"/>
                  </a:lnTo>
                  <a:lnTo>
                    <a:pt x="1107605" y="3003740"/>
                  </a:lnTo>
                  <a:lnTo>
                    <a:pt x="1103960" y="2999930"/>
                  </a:lnTo>
                  <a:lnTo>
                    <a:pt x="1103960" y="2853880"/>
                  </a:lnTo>
                  <a:lnTo>
                    <a:pt x="1103960" y="2818320"/>
                  </a:lnTo>
                  <a:lnTo>
                    <a:pt x="1103960" y="2786570"/>
                  </a:lnTo>
                  <a:lnTo>
                    <a:pt x="1103960" y="2754820"/>
                  </a:lnTo>
                  <a:lnTo>
                    <a:pt x="1107605" y="2751010"/>
                  </a:lnTo>
                  <a:lnTo>
                    <a:pt x="1151470" y="2751010"/>
                  </a:lnTo>
                  <a:lnTo>
                    <a:pt x="1155115" y="2754820"/>
                  </a:lnTo>
                  <a:lnTo>
                    <a:pt x="1155115" y="2624340"/>
                  </a:lnTo>
                  <a:lnTo>
                    <a:pt x="1154023" y="2623439"/>
                  </a:lnTo>
                  <a:lnTo>
                    <a:pt x="1154023" y="2662110"/>
                  </a:lnTo>
                  <a:lnTo>
                    <a:pt x="1152093" y="2672270"/>
                  </a:lnTo>
                  <a:lnTo>
                    <a:pt x="1146835" y="2679890"/>
                  </a:lnTo>
                  <a:lnTo>
                    <a:pt x="1139037" y="2684970"/>
                  </a:lnTo>
                  <a:lnTo>
                    <a:pt x="1129525" y="2687510"/>
                  </a:lnTo>
                  <a:lnTo>
                    <a:pt x="1127836" y="2687510"/>
                  </a:lnTo>
                  <a:lnTo>
                    <a:pt x="1126197" y="2686240"/>
                  </a:lnTo>
                  <a:lnTo>
                    <a:pt x="1124610" y="2686240"/>
                  </a:lnTo>
                  <a:lnTo>
                    <a:pt x="1060081" y="2754185"/>
                  </a:lnTo>
                  <a:lnTo>
                    <a:pt x="1060081" y="2858960"/>
                  </a:lnTo>
                  <a:lnTo>
                    <a:pt x="1060081" y="2997390"/>
                  </a:lnTo>
                  <a:lnTo>
                    <a:pt x="1059218" y="2998660"/>
                  </a:lnTo>
                  <a:lnTo>
                    <a:pt x="1056157" y="3002470"/>
                  </a:lnTo>
                  <a:lnTo>
                    <a:pt x="1054087" y="3003740"/>
                  </a:lnTo>
                  <a:lnTo>
                    <a:pt x="1014907" y="3003740"/>
                  </a:lnTo>
                  <a:lnTo>
                    <a:pt x="1012837" y="3002470"/>
                  </a:lnTo>
                  <a:lnTo>
                    <a:pt x="1009777" y="2998660"/>
                  </a:lnTo>
                  <a:lnTo>
                    <a:pt x="1008913" y="2997390"/>
                  </a:lnTo>
                  <a:lnTo>
                    <a:pt x="1008913" y="2858960"/>
                  </a:lnTo>
                  <a:lnTo>
                    <a:pt x="1009777" y="2857690"/>
                  </a:lnTo>
                  <a:lnTo>
                    <a:pt x="1012837" y="2853880"/>
                  </a:lnTo>
                  <a:lnTo>
                    <a:pt x="1056157" y="2853880"/>
                  </a:lnTo>
                  <a:lnTo>
                    <a:pt x="1059218" y="2857690"/>
                  </a:lnTo>
                  <a:lnTo>
                    <a:pt x="1060081" y="2858960"/>
                  </a:lnTo>
                  <a:lnTo>
                    <a:pt x="1060081" y="2754185"/>
                  </a:lnTo>
                  <a:lnTo>
                    <a:pt x="1058265" y="2756090"/>
                  </a:lnTo>
                  <a:lnTo>
                    <a:pt x="1058735" y="2757360"/>
                  </a:lnTo>
                  <a:lnTo>
                    <a:pt x="1058989" y="2759900"/>
                  </a:lnTo>
                  <a:lnTo>
                    <a:pt x="1058989" y="2761170"/>
                  </a:lnTo>
                  <a:lnTo>
                    <a:pt x="1057059" y="2771330"/>
                  </a:lnTo>
                  <a:lnTo>
                    <a:pt x="1051814" y="2778950"/>
                  </a:lnTo>
                  <a:lnTo>
                    <a:pt x="1044028" y="2784030"/>
                  </a:lnTo>
                  <a:lnTo>
                    <a:pt x="1034516" y="2786570"/>
                  </a:lnTo>
                  <a:lnTo>
                    <a:pt x="1025550" y="2784030"/>
                  </a:lnTo>
                  <a:lnTo>
                    <a:pt x="1018070" y="2780220"/>
                  </a:lnTo>
                  <a:lnTo>
                    <a:pt x="1012710" y="2772600"/>
                  </a:lnTo>
                  <a:lnTo>
                    <a:pt x="1010145" y="2763710"/>
                  </a:lnTo>
                  <a:lnTo>
                    <a:pt x="965073" y="2741968"/>
                  </a:lnTo>
                  <a:lnTo>
                    <a:pt x="965073" y="2822130"/>
                  </a:lnTo>
                  <a:lnTo>
                    <a:pt x="965073" y="2999930"/>
                  </a:lnTo>
                  <a:lnTo>
                    <a:pt x="961415" y="3003740"/>
                  </a:lnTo>
                  <a:lnTo>
                    <a:pt x="917562" y="3003740"/>
                  </a:lnTo>
                  <a:lnTo>
                    <a:pt x="913904" y="2999930"/>
                  </a:lnTo>
                  <a:lnTo>
                    <a:pt x="913904" y="2904680"/>
                  </a:lnTo>
                  <a:lnTo>
                    <a:pt x="913904" y="2822130"/>
                  </a:lnTo>
                  <a:lnTo>
                    <a:pt x="917562" y="2818320"/>
                  </a:lnTo>
                  <a:lnTo>
                    <a:pt x="961415" y="2818320"/>
                  </a:lnTo>
                  <a:lnTo>
                    <a:pt x="965073" y="2822130"/>
                  </a:lnTo>
                  <a:lnTo>
                    <a:pt x="965073" y="2741968"/>
                  </a:lnTo>
                  <a:lnTo>
                    <a:pt x="960145" y="2739580"/>
                  </a:lnTo>
                  <a:lnTo>
                    <a:pt x="952246" y="2735770"/>
                  </a:lnTo>
                  <a:lnTo>
                    <a:pt x="948524" y="2738310"/>
                  </a:lnTo>
                  <a:lnTo>
                    <a:pt x="944156" y="2739580"/>
                  </a:lnTo>
                  <a:lnTo>
                    <a:pt x="937031" y="2739580"/>
                  </a:lnTo>
                  <a:lnTo>
                    <a:pt x="934681" y="2738310"/>
                  </a:lnTo>
                  <a:lnTo>
                    <a:pt x="932446" y="2738310"/>
                  </a:lnTo>
                  <a:lnTo>
                    <a:pt x="870064" y="2792971"/>
                  </a:lnTo>
                  <a:lnTo>
                    <a:pt x="870064" y="2908490"/>
                  </a:lnTo>
                  <a:lnTo>
                    <a:pt x="870064" y="2999930"/>
                  </a:lnTo>
                  <a:lnTo>
                    <a:pt x="866406" y="3003740"/>
                  </a:lnTo>
                  <a:lnTo>
                    <a:pt x="822528" y="3003740"/>
                  </a:lnTo>
                  <a:lnTo>
                    <a:pt x="818870" y="2999930"/>
                  </a:lnTo>
                  <a:lnTo>
                    <a:pt x="818870" y="2908490"/>
                  </a:lnTo>
                  <a:lnTo>
                    <a:pt x="822528" y="2904680"/>
                  </a:lnTo>
                  <a:lnTo>
                    <a:pt x="866406" y="2904680"/>
                  </a:lnTo>
                  <a:lnTo>
                    <a:pt x="870064" y="2908490"/>
                  </a:lnTo>
                  <a:lnTo>
                    <a:pt x="870064" y="2792971"/>
                  </a:lnTo>
                  <a:lnTo>
                    <a:pt x="868667" y="2794190"/>
                  </a:lnTo>
                  <a:lnTo>
                    <a:pt x="868857" y="2795460"/>
                  </a:lnTo>
                  <a:lnTo>
                    <a:pt x="868959" y="2798000"/>
                  </a:lnTo>
                  <a:lnTo>
                    <a:pt x="867029" y="2806890"/>
                  </a:lnTo>
                  <a:lnTo>
                    <a:pt x="861771" y="2814510"/>
                  </a:lnTo>
                  <a:lnTo>
                    <a:pt x="853986" y="2819590"/>
                  </a:lnTo>
                  <a:lnTo>
                    <a:pt x="844473" y="2822130"/>
                  </a:lnTo>
                  <a:lnTo>
                    <a:pt x="834948" y="2819590"/>
                  </a:lnTo>
                  <a:lnTo>
                    <a:pt x="827163" y="2814510"/>
                  </a:lnTo>
                  <a:lnTo>
                    <a:pt x="821905" y="2806890"/>
                  </a:lnTo>
                  <a:lnTo>
                    <a:pt x="819975" y="2798000"/>
                  </a:lnTo>
                  <a:lnTo>
                    <a:pt x="821905" y="2787840"/>
                  </a:lnTo>
                  <a:lnTo>
                    <a:pt x="827163" y="2780220"/>
                  </a:lnTo>
                  <a:lnTo>
                    <a:pt x="834948" y="2775140"/>
                  </a:lnTo>
                  <a:lnTo>
                    <a:pt x="844473" y="2772600"/>
                  </a:lnTo>
                  <a:lnTo>
                    <a:pt x="846912" y="2772600"/>
                  </a:lnTo>
                  <a:lnTo>
                    <a:pt x="849274" y="2773870"/>
                  </a:lnTo>
                  <a:lnTo>
                    <a:pt x="851509" y="2773870"/>
                  </a:lnTo>
                  <a:lnTo>
                    <a:pt x="852957" y="2772600"/>
                  </a:lnTo>
                  <a:lnTo>
                    <a:pt x="915289" y="2717990"/>
                  </a:lnTo>
                  <a:lnTo>
                    <a:pt x="915098" y="2716720"/>
                  </a:lnTo>
                  <a:lnTo>
                    <a:pt x="939469" y="2690050"/>
                  </a:lnTo>
                  <a:lnTo>
                    <a:pt x="948436" y="2691320"/>
                  </a:lnTo>
                  <a:lnTo>
                    <a:pt x="955916" y="2696400"/>
                  </a:lnTo>
                  <a:lnTo>
                    <a:pt x="961275" y="2704020"/>
                  </a:lnTo>
                  <a:lnTo>
                    <a:pt x="963841" y="2711640"/>
                  </a:lnTo>
                  <a:lnTo>
                    <a:pt x="1021702" y="2740850"/>
                  </a:lnTo>
                  <a:lnTo>
                    <a:pt x="1025436" y="2738310"/>
                  </a:lnTo>
                  <a:lnTo>
                    <a:pt x="1029830" y="2737040"/>
                  </a:lnTo>
                  <a:lnTo>
                    <a:pt x="1039431" y="2737040"/>
                  </a:lnTo>
                  <a:lnTo>
                    <a:pt x="1084884" y="2690050"/>
                  </a:lnTo>
                  <a:lnTo>
                    <a:pt x="1105776" y="2668460"/>
                  </a:lnTo>
                  <a:lnTo>
                    <a:pt x="1105052" y="2664650"/>
                  </a:lnTo>
                  <a:lnTo>
                    <a:pt x="1105052" y="2662110"/>
                  </a:lnTo>
                  <a:lnTo>
                    <a:pt x="1106970" y="2653220"/>
                  </a:lnTo>
                  <a:lnTo>
                    <a:pt x="1112227" y="2645600"/>
                  </a:lnTo>
                  <a:lnTo>
                    <a:pt x="1120000" y="2639250"/>
                  </a:lnTo>
                  <a:lnTo>
                    <a:pt x="1129525" y="2637980"/>
                  </a:lnTo>
                  <a:lnTo>
                    <a:pt x="1139037" y="2639250"/>
                  </a:lnTo>
                  <a:lnTo>
                    <a:pt x="1146835" y="2645600"/>
                  </a:lnTo>
                  <a:lnTo>
                    <a:pt x="1152093" y="2653220"/>
                  </a:lnTo>
                  <a:lnTo>
                    <a:pt x="1154023" y="2662110"/>
                  </a:lnTo>
                  <a:lnTo>
                    <a:pt x="1154023" y="2623439"/>
                  </a:lnTo>
                  <a:lnTo>
                    <a:pt x="1139215" y="2611310"/>
                  </a:lnTo>
                  <a:lnTo>
                    <a:pt x="1092949" y="2585910"/>
                  </a:lnTo>
                  <a:lnTo>
                    <a:pt x="1041844" y="2570670"/>
                  </a:lnTo>
                  <a:lnTo>
                    <a:pt x="986993" y="2564320"/>
                  </a:lnTo>
                  <a:lnTo>
                    <a:pt x="938009" y="2569400"/>
                  </a:lnTo>
                  <a:lnTo>
                    <a:pt x="891908" y="2582100"/>
                  </a:lnTo>
                  <a:lnTo>
                    <a:pt x="849439" y="2601150"/>
                  </a:lnTo>
                  <a:lnTo>
                    <a:pt x="811390" y="2629090"/>
                  </a:lnTo>
                  <a:lnTo>
                    <a:pt x="778522" y="2662110"/>
                  </a:lnTo>
                  <a:lnTo>
                    <a:pt x="751611" y="2700210"/>
                  </a:lnTo>
                  <a:lnTo>
                    <a:pt x="731431" y="2742120"/>
                  </a:lnTo>
                  <a:lnTo>
                    <a:pt x="718769" y="2787840"/>
                  </a:lnTo>
                  <a:lnTo>
                    <a:pt x="714362" y="2837370"/>
                  </a:lnTo>
                  <a:lnTo>
                    <a:pt x="718769" y="2885630"/>
                  </a:lnTo>
                  <a:lnTo>
                    <a:pt x="731431" y="2932620"/>
                  </a:lnTo>
                  <a:lnTo>
                    <a:pt x="751611" y="2974530"/>
                  </a:lnTo>
                  <a:lnTo>
                    <a:pt x="778522" y="3012630"/>
                  </a:lnTo>
                  <a:lnTo>
                    <a:pt x="811390" y="3045650"/>
                  </a:lnTo>
                  <a:lnTo>
                    <a:pt x="849439" y="3072320"/>
                  </a:lnTo>
                  <a:lnTo>
                    <a:pt x="891908" y="3092640"/>
                  </a:lnTo>
                  <a:lnTo>
                    <a:pt x="938009" y="3105340"/>
                  </a:lnTo>
                  <a:lnTo>
                    <a:pt x="986993" y="3109150"/>
                  </a:lnTo>
                  <a:lnTo>
                    <a:pt x="1041844" y="3104070"/>
                  </a:lnTo>
                  <a:lnTo>
                    <a:pt x="1092949" y="3088830"/>
                  </a:lnTo>
                  <a:lnTo>
                    <a:pt x="1139215" y="3063430"/>
                  </a:lnTo>
                  <a:lnTo>
                    <a:pt x="1179550" y="3030410"/>
                  </a:lnTo>
                  <a:lnTo>
                    <a:pt x="1179906" y="3029140"/>
                  </a:lnTo>
                  <a:lnTo>
                    <a:pt x="1201343" y="3003740"/>
                  </a:lnTo>
                  <a:lnTo>
                    <a:pt x="1213142" y="2989770"/>
                  </a:lnTo>
                  <a:lnTo>
                    <a:pt x="1238237" y="2942780"/>
                  </a:lnTo>
                  <a:lnTo>
                    <a:pt x="1254086" y="2891980"/>
                  </a:lnTo>
                  <a:lnTo>
                    <a:pt x="1259624" y="2837370"/>
                  </a:lnTo>
                  <a:close/>
                </a:path>
                <a:path w="1378584" h="3228975">
                  <a:moveTo>
                    <a:pt x="1315618" y="3120580"/>
                  </a:moveTo>
                  <a:lnTo>
                    <a:pt x="1311719" y="3101530"/>
                  </a:lnTo>
                  <a:lnTo>
                    <a:pt x="1301102" y="3086290"/>
                  </a:lnTo>
                  <a:lnTo>
                    <a:pt x="1285341" y="3074860"/>
                  </a:lnTo>
                  <a:lnTo>
                    <a:pt x="1266063" y="3071050"/>
                  </a:lnTo>
                  <a:lnTo>
                    <a:pt x="1246784" y="3074860"/>
                  </a:lnTo>
                  <a:lnTo>
                    <a:pt x="1231023" y="3086290"/>
                  </a:lnTo>
                  <a:lnTo>
                    <a:pt x="1220406" y="3101530"/>
                  </a:lnTo>
                  <a:lnTo>
                    <a:pt x="1216507" y="3120580"/>
                  </a:lnTo>
                  <a:lnTo>
                    <a:pt x="1220406" y="3139630"/>
                  </a:lnTo>
                  <a:lnTo>
                    <a:pt x="1231023" y="3156140"/>
                  </a:lnTo>
                  <a:lnTo>
                    <a:pt x="1246784" y="3166300"/>
                  </a:lnTo>
                  <a:lnTo>
                    <a:pt x="1266063" y="3170110"/>
                  </a:lnTo>
                  <a:lnTo>
                    <a:pt x="1285341" y="3166300"/>
                  </a:lnTo>
                  <a:lnTo>
                    <a:pt x="1301102" y="3156140"/>
                  </a:lnTo>
                  <a:lnTo>
                    <a:pt x="1311719" y="3139630"/>
                  </a:lnTo>
                  <a:lnTo>
                    <a:pt x="1315618" y="3120580"/>
                  </a:lnTo>
                  <a:close/>
                </a:path>
                <a:path w="1378584" h="3228975">
                  <a:moveTo>
                    <a:pt x="1378572" y="2850070"/>
                  </a:moveTo>
                  <a:lnTo>
                    <a:pt x="1285455" y="2850070"/>
                  </a:lnTo>
                  <a:lnTo>
                    <a:pt x="1278382" y="2903410"/>
                  </a:lnTo>
                  <a:lnTo>
                    <a:pt x="1262418" y="2952940"/>
                  </a:lnTo>
                  <a:lnTo>
                    <a:pt x="1238415" y="2998660"/>
                  </a:lnTo>
                  <a:lnTo>
                    <a:pt x="1207236" y="3039300"/>
                  </a:lnTo>
                  <a:lnTo>
                    <a:pt x="1225346" y="3057080"/>
                  </a:lnTo>
                  <a:lnTo>
                    <a:pt x="1234567" y="3052000"/>
                  </a:lnTo>
                  <a:lnTo>
                    <a:pt x="1244498" y="3048190"/>
                  </a:lnTo>
                  <a:lnTo>
                    <a:pt x="1255026" y="3045650"/>
                  </a:lnTo>
                  <a:lnTo>
                    <a:pt x="1278039" y="3045650"/>
                  </a:lnTo>
                  <a:lnTo>
                    <a:pt x="1289418" y="3049460"/>
                  </a:lnTo>
                  <a:lnTo>
                    <a:pt x="1300073" y="3053270"/>
                  </a:lnTo>
                  <a:lnTo>
                    <a:pt x="1309827" y="3059620"/>
                  </a:lnTo>
                  <a:lnTo>
                    <a:pt x="1318082" y="3045650"/>
                  </a:lnTo>
                  <a:lnTo>
                    <a:pt x="1337589" y="3012630"/>
                  </a:lnTo>
                  <a:lnTo>
                    <a:pt x="1358696" y="2961830"/>
                  </a:lnTo>
                  <a:lnTo>
                    <a:pt x="1372552" y="2907220"/>
                  </a:lnTo>
                  <a:lnTo>
                    <a:pt x="1378572" y="2850070"/>
                  </a:lnTo>
                  <a:close/>
                </a:path>
                <a:path w="1378584" h="3228975">
                  <a:moveTo>
                    <a:pt x="1378572" y="2824670"/>
                  </a:moveTo>
                  <a:lnTo>
                    <a:pt x="1374000" y="2776410"/>
                  </a:lnTo>
                  <a:lnTo>
                    <a:pt x="1363738" y="2729420"/>
                  </a:lnTo>
                  <a:lnTo>
                    <a:pt x="1348155" y="2684970"/>
                  </a:lnTo>
                  <a:lnTo>
                    <a:pt x="1327607" y="2643060"/>
                  </a:lnTo>
                  <a:lnTo>
                    <a:pt x="1302461" y="2604960"/>
                  </a:lnTo>
                  <a:lnTo>
                    <a:pt x="1273060" y="2569400"/>
                  </a:lnTo>
                  <a:lnTo>
                    <a:pt x="1207236" y="2635440"/>
                  </a:lnTo>
                  <a:lnTo>
                    <a:pt x="1238415" y="2676080"/>
                  </a:lnTo>
                  <a:lnTo>
                    <a:pt x="1262418" y="2721800"/>
                  </a:lnTo>
                  <a:lnTo>
                    <a:pt x="1278382" y="2771330"/>
                  </a:lnTo>
                  <a:lnTo>
                    <a:pt x="1285455" y="2824670"/>
                  </a:lnTo>
                  <a:lnTo>
                    <a:pt x="1378572" y="2824670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8822226" y="7478827"/>
              <a:ext cx="643890" cy="374650"/>
            </a:xfrm>
            <a:custGeom>
              <a:avLst/>
              <a:gdLst/>
              <a:ahLst/>
              <a:cxnLst/>
              <a:rect l="l" t="t" r="r" b="b"/>
              <a:pathLst>
                <a:path w="643890" h="374650">
                  <a:moveTo>
                    <a:pt x="0" y="0"/>
                  </a:moveTo>
                  <a:lnTo>
                    <a:pt x="643378" y="0"/>
                  </a:lnTo>
                  <a:lnTo>
                    <a:pt x="643378" y="374633"/>
                  </a:lnTo>
                  <a:lnTo>
                    <a:pt x="0" y="374633"/>
                  </a:lnTo>
                  <a:lnTo>
                    <a:pt x="0" y="0"/>
                  </a:lnTo>
                  <a:close/>
                </a:path>
              </a:pathLst>
            </a:custGeom>
            <a:ln w="2271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8822226" y="7478827"/>
              <a:ext cx="643890" cy="374650"/>
            </a:xfrm>
            <a:custGeom>
              <a:avLst/>
              <a:gdLst/>
              <a:ahLst/>
              <a:cxnLst/>
              <a:rect l="l" t="t" r="r" b="b"/>
              <a:pathLst>
                <a:path w="643890" h="374650">
                  <a:moveTo>
                    <a:pt x="643378" y="374633"/>
                  </a:moveTo>
                  <a:lnTo>
                    <a:pt x="0" y="374633"/>
                  </a:lnTo>
                  <a:lnTo>
                    <a:pt x="0" y="0"/>
                  </a:lnTo>
                  <a:lnTo>
                    <a:pt x="643378" y="0"/>
                  </a:lnTo>
                  <a:lnTo>
                    <a:pt x="643378" y="49168"/>
                  </a:lnTo>
                  <a:lnTo>
                    <a:pt x="79100" y="49168"/>
                  </a:lnTo>
                  <a:lnTo>
                    <a:pt x="74017" y="54252"/>
                  </a:lnTo>
                  <a:lnTo>
                    <a:pt x="74017" y="242682"/>
                  </a:lnTo>
                  <a:lnTo>
                    <a:pt x="40265" y="242682"/>
                  </a:lnTo>
                  <a:lnTo>
                    <a:pt x="35181" y="247766"/>
                  </a:lnTo>
                  <a:lnTo>
                    <a:pt x="35181" y="260308"/>
                  </a:lnTo>
                  <a:lnTo>
                    <a:pt x="40265" y="265392"/>
                  </a:lnTo>
                  <a:lnTo>
                    <a:pt x="74019" y="265392"/>
                  </a:lnTo>
                  <a:lnTo>
                    <a:pt x="74019" y="320358"/>
                  </a:lnTo>
                  <a:lnTo>
                    <a:pt x="79103" y="325442"/>
                  </a:lnTo>
                  <a:lnTo>
                    <a:pt x="643378" y="325442"/>
                  </a:lnTo>
                  <a:lnTo>
                    <a:pt x="643378" y="374633"/>
                  </a:lnTo>
                  <a:close/>
                </a:path>
                <a:path w="643890" h="374650">
                  <a:moveTo>
                    <a:pt x="546667" y="242682"/>
                  </a:moveTo>
                  <a:lnTo>
                    <a:pt x="96726" y="242682"/>
                  </a:lnTo>
                  <a:lnTo>
                    <a:pt x="96726" y="54252"/>
                  </a:lnTo>
                  <a:lnTo>
                    <a:pt x="91642" y="49168"/>
                  </a:lnTo>
                  <a:lnTo>
                    <a:pt x="157891" y="49168"/>
                  </a:lnTo>
                  <a:lnTo>
                    <a:pt x="152807" y="54252"/>
                  </a:lnTo>
                  <a:lnTo>
                    <a:pt x="152807" y="221625"/>
                  </a:lnTo>
                  <a:lnTo>
                    <a:pt x="157891" y="226709"/>
                  </a:lnTo>
                  <a:lnTo>
                    <a:pt x="546667" y="226709"/>
                  </a:lnTo>
                  <a:lnTo>
                    <a:pt x="546667" y="242682"/>
                  </a:lnTo>
                  <a:close/>
                </a:path>
                <a:path w="643890" h="374650">
                  <a:moveTo>
                    <a:pt x="238287" y="226709"/>
                  </a:moveTo>
                  <a:lnTo>
                    <a:pt x="170433" y="226709"/>
                  </a:lnTo>
                  <a:lnTo>
                    <a:pt x="175517" y="221625"/>
                  </a:lnTo>
                  <a:lnTo>
                    <a:pt x="175517" y="54252"/>
                  </a:lnTo>
                  <a:lnTo>
                    <a:pt x="170430" y="49168"/>
                  </a:lnTo>
                  <a:lnTo>
                    <a:pt x="238287" y="49168"/>
                  </a:lnTo>
                  <a:lnTo>
                    <a:pt x="233203" y="54252"/>
                  </a:lnTo>
                  <a:lnTo>
                    <a:pt x="233203" y="221625"/>
                  </a:lnTo>
                  <a:lnTo>
                    <a:pt x="238287" y="226709"/>
                  </a:lnTo>
                  <a:close/>
                </a:path>
                <a:path w="643890" h="374650">
                  <a:moveTo>
                    <a:pt x="318682" y="226709"/>
                  </a:moveTo>
                  <a:lnTo>
                    <a:pt x="250829" y="226709"/>
                  </a:lnTo>
                  <a:lnTo>
                    <a:pt x="255913" y="221625"/>
                  </a:lnTo>
                  <a:lnTo>
                    <a:pt x="255913" y="54252"/>
                  </a:lnTo>
                  <a:lnTo>
                    <a:pt x="250829" y="49168"/>
                  </a:lnTo>
                  <a:lnTo>
                    <a:pt x="318682" y="49168"/>
                  </a:lnTo>
                  <a:lnTo>
                    <a:pt x="313599" y="54252"/>
                  </a:lnTo>
                  <a:lnTo>
                    <a:pt x="313599" y="221625"/>
                  </a:lnTo>
                  <a:lnTo>
                    <a:pt x="318682" y="226709"/>
                  </a:lnTo>
                  <a:close/>
                </a:path>
                <a:path w="643890" h="374650">
                  <a:moveTo>
                    <a:pt x="399078" y="226709"/>
                  </a:moveTo>
                  <a:lnTo>
                    <a:pt x="331224" y="226709"/>
                  </a:lnTo>
                  <a:lnTo>
                    <a:pt x="336308" y="221625"/>
                  </a:lnTo>
                  <a:lnTo>
                    <a:pt x="336308" y="54252"/>
                  </a:lnTo>
                  <a:lnTo>
                    <a:pt x="331224" y="49168"/>
                  </a:lnTo>
                  <a:lnTo>
                    <a:pt x="399078" y="49168"/>
                  </a:lnTo>
                  <a:lnTo>
                    <a:pt x="393994" y="54252"/>
                  </a:lnTo>
                  <a:lnTo>
                    <a:pt x="393994" y="221625"/>
                  </a:lnTo>
                  <a:lnTo>
                    <a:pt x="399078" y="226709"/>
                  </a:lnTo>
                  <a:close/>
                </a:path>
                <a:path w="643890" h="374650">
                  <a:moveTo>
                    <a:pt x="472965" y="226709"/>
                  </a:moveTo>
                  <a:lnTo>
                    <a:pt x="411620" y="226709"/>
                  </a:lnTo>
                  <a:lnTo>
                    <a:pt x="416704" y="221625"/>
                  </a:lnTo>
                  <a:lnTo>
                    <a:pt x="416704" y="54252"/>
                  </a:lnTo>
                  <a:lnTo>
                    <a:pt x="411620" y="49168"/>
                  </a:lnTo>
                  <a:lnTo>
                    <a:pt x="472965" y="49168"/>
                  </a:lnTo>
                  <a:lnTo>
                    <a:pt x="467881" y="54252"/>
                  </a:lnTo>
                  <a:lnTo>
                    <a:pt x="467881" y="221625"/>
                  </a:lnTo>
                  <a:lnTo>
                    <a:pt x="472965" y="226709"/>
                  </a:lnTo>
                  <a:close/>
                </a:path>
                <a:path w="643890" h="374650">
                  <a:moveTo>
                    <a:pt x="546667" y="226709"/>
                  </a:moveTo>
                  <a:lnTo>
                    <a:pt x="485507" y="226709"/>
                  </a:lnTo>
                  <a:lnTo>
                    <a:pt x="490591" y="221625"/>
                  </a:lnTo>
                  <a:lnTo>
                    <a:pt x="490591" y="54252"/>
                  </a:lnTo>
                  <a:lnTo>
                    <a:pt x="485507" y="49168"/>
                  </a:lnTo>
                  <a:lnTo>
                    <a:pt x="551750" y="49168"/>
                  </a:lnTo>
                  <a:lnTo>
                    <a:pt x="546667" y="54252"/>
                  </a:lnTo>
                  <a:lnTo>
                    <a:pt x="546667" y="226709"/>
                  </a:lnTo>
                  <a:close/>
                </a:path>
                <a:path w="643890" h="374650">
                  <a:moveTo>
                    <a:pt x="643378" y="325442"/>
                  </a:moveTo>
                  <a:lnTo>
                    <a:pt x="564292" y="325442"/>
                  </a:lnTo>
                  <a:lnTo>
                    <a:pt x="569376" y="320358"/>
                  </a:lnTo>
                  <a:lnTo>
                    <a:pt x="569376" y="265392"/>
                  </a:lnTo>
                  <a:lnTo>
                    <a:pt x="603128" y="265392"/>
                  </a:lnTo>
                  <a:lnTo>
                    <a:pt x="608212" y="260308"/>
                  </a:lnTo>
                  <a:lnTo>
                    <a:pt x="608212" y="247766"/>
                  </a:lnTo>
                  <a:lnTo>
                    <a:pt x="603128" y="242682"/>
                  </a:lnTo>
                  <a:lnTo>
                    <a:pt x="569376" y="242682"/>
                  </a:lnTo>
                  <a:lnTo>
                    <a:pt x="569376" y="54252"/>
                  </a:lnTo>
                  <a:lnTo>
                    <a:pt x="564292" y="49168"/>
                  </a:lnTo>
                  <a:lnTo>
                    <a:pt x="643378" y="49168"/>
                  </a:lnTo>
                  <a:lnTo>
                    <a:pt x="643378" y="325442"/>
                  </a:lnTo>
                  <a:close/>
                </a:path>
                <a:path w="643890" h="374650">
                  <a:moveTo>
                    <a:pt x="157888" y="325442"/>
                  </a:moveTo>
                  <a:lnTo>
                    <a:pt x="91645" y="325442"/>
                  </a:lnTo>
                  <a:lnTo>
                    <a:pt x="96729" y="320358"/>
                  </a:lnTo>
                  <a:lnTo>
                    <a:pt x="96729" y="265392"/>
                  </a:lnTo>
                  <a:lnTo>
                    <a:pt x="546667" y="265392"/>
                  </a:lnTo>
                  <a:lnTo>
                    <a:pt x="546667" y="280931"/>
                  </a:lnTo>
                  <a:lnTo>
                    <a:pt x="157891" y="280931"/>
                  </a:lnTo>
                  <a:lnTo>
                    <a:pt x="152807" y="286015"/>
                  </a:lnTo>
                  <a:lnTo>
                    <a:pt x="152807" y="320358"/>
                  </a:lnTo>
                  <a:lnTo>
                    <a:pt x="157888" y="325442"/>
                  </a:lnTo>
                  <a:close/>
                </a:path>
                <a:path w="643890" h="374650">
                  <a:moveTo>
                    <a:pt x="238284" y="325442"/>
                  </a:moveTo>
                  <a:lnTo>
                    <a:pt x="170435" y="325442"/>
                  </a:lnTo>
                  <a:lnTo>
                    <a:pt x="175517" y="320358"/>
                  </a:lnTo>
                  <a:lnTo>
                    <a:pt x="175517" y="286015"/>
                  </a:lnTo>
                  <a:lnTo>
                    <a:pt x="170430" y="280931"/>
                  </a:lnTo>
                  <a:lnTo>
                    <a:pt x="238287" y="280931"/>
                  </a:lnTo>
                  <a:lnTo>
                    <a:pt x="233203" y="286015"/>
                  </a:lnTo>
                  <a:lnTo>
                    <a:pt x="233203" y="320358"/>
                  </a:lnTo>
                  <a:lnTo>
                    <a:pt x="238284" y="325442"/>
                  </a:lnTo>
                  <a:close/>
                </a:path>
                <a:path w="643890" h="374650">
                  <a:moveTo>
                    <a:pt x="318680" y="325442"/>
                  </a:moveTo>
                  <a:lnTo>
                    <a:pt x="250831" y="325442"/>
                  </a:lnTo>
                  <a:lnTo>
                    <a:pt x="255913" y="320358"/>
                  </a:lnTo>
                  <a:lnTo>
                    <a:pt x="255913" y="286015"/>
                  </a:lnTo>
                  <a:lnTo>
                    <a:pt x="250829" y="280931"/>
                  </a:lnTo>
                  <a:lnTo>
                    <a:pt x="318682" y="280931"/>
                  </a:lnTo>
                  <a:lnTo>
                    <a:pt x="313599" y="286015"/>
                  </a:lnTo>
                  <a:lnTo>
                    <a:pt x="313599" y="320358"/>
                  </a:lnTo>
                  <a:lnTo>
                    <a:pt x="318680" y="325442"/>
                  </a:lnTo>
                  <a:close/>
                </a:path>
                <a:path w="643890" h="374650">
                  <a:moveTo>
                    <a:pt x="399076" y="325442"/>
                  </a:moveTo>
                  <a:lnTo>
                    <a:pt x="331227" y="325442"/>
                  </a:lnTo>
                  <a:lnTo>
                    <a:pt x="336308" y="320358"/>
                  </a:lnTo>
                  <a:lnTo>
                    <a:pt x="336308" y="286015"/>
                  </a:lnTo>
                  <a:lnTo>
                    <a:pt x="331224" y="280931"/>
                  </a:lnTo>
                  <a:lnTo>
                    <a:pt x="399078" y="280931"/>
                  </a:lnTo>
                  <a:lnTo>
                    <a:pt x="393994" y="286015"/>
                  </a:lnTo>
                  <a:lnTo>
                    <a:pt x="393994" y="320358"/>
                  </a:lnTo>
                  <a:lnTo>
                    <a:pt x="399076" y="325442"/>
                  </a:lnTo>
                  <a:close/>
                </a:path>
                <a:path w="643890" h="374650">
                  <a:moveTo>
                    <a:pt x="472963" y="325442"/>
                  </a:moveTo>
                  <a:lnTo>
                    <a:pt x="411623" y="325442"/>
                  </a:lnTo>
                  <a:lnTo>
                    <a:pt x="416704" y="320358"/>
                  </a:lnTo>
                  <a:lnTo>
                    <a:pt x="416704" y="286015"/>
                  </a:lnTo>
                  <a:lnTo>
                    <a:pt x="411620" y="280931"/>
                  </a:lnTo>
                  <a:lnTo>
                    <a:pt x="472965" y="280931"/>
                  </a:lnTo>
                  <a:lnTo>
                    <a:pt x="467881" y="286015"/>
                  </a:lnTo>
                  <a:lnTo>
                    <a:pt x="467881" y="320358"/>
                  </a:lnTo>
                  <a:lnTo>
                    <a:pt x="472963" y="325442"/>
                  </a:lnTo>
                  <a:close/>
                </a:path>
                <a:path w="643890" h="374650">
                  <a:moveTo>
                    <a:pt x="551750" y="325442"/>
                  </a:moveTo>
                  <a:lnTo>
                    <a:pt x="485509" y="325442"/>
                  </a:lnTo>
                  <a:lnTo>
                    <a:pt x="490591" y="320358"/>
                  </a:lnTo>
                  <a:lnTo>
                    <a:pt x="490591" y="286015"/>
                  </a:lnTo>
                  <a:lnTo>
                    <a:pt x="485507" y="280931"/>
                  </a:lnTo>
                  <a:lnTo>
                    <a:pt x="546667" y="280931"/>
                  </a:lnTo>
                  <a:lnTo>
                    <a:pt x="546667" y="320358"/>
                  </a:lnTo>
                  <a:lnTo>
                    <a:pt x="551750" y="325442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415490" y="7405098"/>
              <a:ext cx="130943" cy="135328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737022" y="7405093"/>
              <a:ext cx="135336" cy="135336"/>
            </a:xfrm>
            <a:prstGeom prst="rect">
              <a:avLst/>
            </a:prstGeom>
          </p:spPr>
        </p:pic>
        <p:pic>
          <p:nvPicPr>
            <p:cNvPr id="31" name="object 31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8737022" y="7791840"/>
              <a:ext cx="135336" cy="135336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415490" y="7791840"/>
              <a:ext cx="130943" cy="135336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9997619" y="6587107"/>
              <a:ext cx="843183" cy="871314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0799665" y="5557270"/>
              <a:ext cx="665049" cy="683260"/>
            </a:xfrm>
            <a:prstGeom prst="rect">
              <a:avLst/>
            </a:prstGeom>
          </p:spPr>
        </p:pic>
        <p:sp>
          <p:nvSpPr>
            <p:cNvPr id="35" name="object 35"/>
            <p:cNvSpPr/>
            <p:nvPr/>
          </p:nvSpPr>
          <p:spPr>
            <a:xfrm>
              <a:off x="10540949" y="4217021"/>
              <a:ext cx="673735" cy="673735"/>
            </a:xfrm>
            <a:custGeom>
              <a:avLst/>
              <a:gdLst/>
              <a:ahLst/>
              <a:cxnLst/>
              <a:rect l="l" t="t" r="r" b="b"/>
              <a:pathLst>
                <a:path w="673734" h="673735">
                  <a:moveTo>
                    <a:pt x="601027" y="295910"/>
                  </a:moveTo>
                  <a:lnTo>
                    <a:pt x="600290" y="288290"/>
                  </a:lnTo>
                  <a:lnTo>
                    <a:pt x="596595" y="250190"/>
                  </a:lnTo>
                  <a:lnTo>
                    <a:pt x="585304" y="207010"/>
                  </a:lnTo>
                  <a:lnTo>
                    <a:pt x="576465" y="186004"/>
                  </a:lnTo>
                  <a:lnTo>
                    <a:pt x="576465" y="288290"/>
                  </a:lnTo>
                  <a:lnTo>
                    <a:pt x="476427" y="288290"/>
                  </a:lnTo>
                  <a:lnTo>
                    <a:pt x="474522" y="254000"/>
                  </a:lnTo>
                  <a:lnTo>
                    <a:pt x="470141" y="219710"/>
                  </a:lnTo>
                  <a:lnTo>
                    <a:pt x="463257" y="186690"/>
                  </a:lnTo>
                  <a:lnTo>
                    <a:pt x="457263" y="166370"/>
                  </a:lnTo>
                  <a:lnTo>
                    <a:pt x="453898" y="154940"/>
                  </a:lnTo>
                  <a:lnTo>
                    <a:pt x="467436" y="146050"/>
                  </a:lnTo>
                  <a:lnTo>
                    <a:pt x="480466" y="135890"/>
                  </a:lnTo>
                  <a:lnTo>
                    <a:pt x="487616" y="130810"/>
                  </a:lnTo>
                  <a:lnTo>
                    <a:pt x="492975" y="127000"/>
                  </a:lnTo>
                  <a:lnTo>
                    <a:pt x="504964" y="115570"/>
                  </a:lnTo>
                  <a:lnTo>
                    <a:pt x="520103" y="134620"/>
                  </a:lnTo>
                  <a:lnTo>
                    <a:pt x="545287" y="173990"/>
                  </a:lnTo>
                  <a:lnTo>
                    <a:pt x="563549" y="218440"/>
                  </a:lnTo>
                  <a:lnTo>
                    <a:pt x="574116" y="264160"/>
                  </a:lnTo>
                  <a:lnTo>
                    <a:pt x="576465" y="288290"/>
                  </a:lnTo>
                  <a:lnTo>
                    <a:pt x="576465" y="186004"/>
                  </a:lnTo>
                  <a:lnTo>
                    <a:pt x="567677" y="165100"/>
                  </a:lnTo>
                  <a:lnTo>
                    <a:pt x="544245" y="127000"/>
                  </a:lnTo>
                  <a:lnTo>
                    <a:pt x="535012" y="115570"/>
                  </a:lnTo>
                  <a:lnTo>
                    <a:pt x="515543" y="91440"/>
                  </a:lnTo>
                  <a:lnTo>
                    <a:pt x="488099" y="66433"/>
                  </a:lnTo>
                  <a:lnTo>
                    <a:pt x="488099" y="97790"/>
                  </a:lnTo>
                  <a:lnTo>
                    <a:pt x="478142" y="107950"/>
                  </a:lnTo>
                  <a:lnTo>
                    <a:pt x="467728" y="115570"/>
                  </a:lnTo>
                  <a:lnTo>
                    <a:pt x="456869" y="124460"/>
                  </a:lnTo>
                  <a:lnTo>
                    <a:pt x="452247" y="127063"/>
                  </a:lnTo>
                  <a:lnTo>
                    <a:pt x="452247" y="288290"/>
                  </a:lnTo>
                  <a:lnTo>
                    <a:pt x="312331" y="288290"/>
                  </a:lnTo>
                  <a:lnTo>
                    <a:pt x="312331" y="196850"/>
                  </a:lnTo>
                  <a:lnTo>
                    <a:pt x="343471" y="193040"/>
                  </a:lnTo>
                  <a:lnTo>
                    <a:pt x="373811" y="187960"/>
                  </a:lnTo>
                  <a:lnTo>
                    <a:pt x="403352" y="179070"/>
                  </a:lnTo>
                  <a:lnTo>
                    <a:pt x="420598" y="171450"/>
                  </a:lnTo>
                  <a:lnTo>
                    <a:pt x="432092" y="166370"/>
                  </a:lnTo>
                  <a:lnTo>
                    <a:pt x="440347" y="195580"/>
                  </a:lnTo>
                  <a:lnTo>
                    <a:pt x="446455" y="226060"/>
                  </a:lnTo>
                  <a:lnTo>
                    <a:pt x="450418" y="256540"/>
                  </a:lnTo>
                  <a:lnTo>
                    <a:pt x="452247" y="288290"/>
                  </a:lnTo>
                  <a:lnTo>
                    <a:pt x="452247" y="127063"/>
                  </a:lnTo>
                  <a:lnTo>
                    <a:pt x="445554" y="130810"/>
                  </a:lnTo>
                  <a:lnTo>
                    <a:pt x="434352" y="105410"/>
                  </a:lnTo>
                  <a:lnTo>
                    <a:pt x="424040" y="87172"/>
                  </a:lnTo>
                  <a:lnTo>
                    <a:pt x="424040" y="143510"/>
                  </a:lnTo>
                  <a:lnTo>
                    <a:pt x="397217" y="154940"/>
                  </a:lnTo>
                  <a:lnTo>
                    <a:pt x="369658" y="162560"/>
                  </a:lnTo>
                  <a:lnTo>
                    <a:pt x="341363" y="168910"/>
                  </a:lnTo>
                  <a:lnTo>
                    <a:pt x="312331" y="171450"/>
                  </a:lnTo>
                  <a:lnTo>
                    <a:pt x="312331" y="24130"/>
                  </a:lnTo>
                  <a:lnTo>
                    <a:pt x="345770" y="35560"/>
                  </a:lnTo>
                  <a:lnTo>
                    <a:pt x="376072" y="60960"/>
                  </a:lnTo>
                  <a:lnTo>
                    <a:pt x="402437" y="97790"/>
                  </a:lnTo>
                  <a:lnTo>
                    <a:pt x="424040" y="143510"/>
                  </a:lnTo>
                  <a:lnTo>
                    <a:pt x="424040" y="87172"/>
                  </a:lnTo>
                  <a:lnTo>
                    <a:pt x="420712" y="81280"/>
                  </a:lnTo>
                  <a:lnTo>
                    <a:pt x="404634" y="58420"/>
                  </a:lnTo>
                  <a:lnTo>
                    <a:pt x="386105" y="36830"/>
                  </a:lnTo>
                  <a:lnTo>
                    <a:pt x="414185" y="48260"/>
                  </a:lnTo>
                  <a:lnTo>
                    <a:pt x="440537" y="62230"/>
                  </a:lnTo>
                  <a:lnTo>
                    <a:pt x="465188" y="78740"/>
                  </a:lnTo>
                  <a:lnTo>
                    <a:pt x="488099" y="97790"/>
                  </a:lnTo>
                  <a:lnTo>
                    <a:pt x="488099" y="66433"/>
                  </a:lnTo>
                  <a:lnTo>
                    <a:pt x="444449" y="36830"/>
                  </a:lnTo>
                  <a:lnTo>
                    <a:pt x="403123" y="17780"/>
                  </a:lnTo>
                  <a:lnTo>
                    <a:pt x="358660" y="5080"/>
                  </a:lnTo>
                  <a:lnTo>
                    <a:pt x="311581" y="0"/>
                  </a:lnTo>
                  <a:lnTo>
                    <a:pt x="288188" y="0"/>
                  </a:lnTo>
                  <a:lnTo>
                    <a:pt x="288188" y="24130"/>
                  </a:lnTo>
                  <a:lnTo>
                    <a:pt x="288188" y="171450"/>
                  </a:lnTo>
                  <a:lnTo>
                    <a:pt x="288188" y="575310"/>
                  </a:lnTo>
                  <a:lnTo>
                    <a:pt x="255384" y="563880"/>
                  </a:lnTo>
                  <a:lnTo>
                    <a:pt x="252349" y="561340"/>
                  </a:lnTo>
                  <a:lnTo>
                    <a:pt x="225044" y="538480"/>
                  </a:lnTo>
                  <a:lnTo>
                    <a:pt x="213398" y="523036"/>
                  </a:lnTo>
                  <a:lnTo>
                    <a:pt x="213398" y="561340"/>
                  </a:lnTo>
                  <a:lnTo>
                    <a:pt x="185737" y="549910"/>
                  </a:lnTo>
                  <a:lnTo>
                    <a:pt x="159664" y="537210"/>
                  </a:lnTo>
                  <a:lnTo>
                    <a:pt x="135178" y="520700"/>
                  </a:lnTo>
                  <a:lnTo>
                    <a:pt x="112293" y="501650"/>
                  </a:lnTo>
                  <a:lnTo>
                    <a:pt x="122313" y="492760"/>
                  </a:lnTo>
                  <a:lnTo>
                    <a:pt x="132727" y="483870"/>
                  </a:lnTo>
                  <a:lnTo>
                    <a:pt x="143560" y="476250"/>
                  </a:lnTo>
                  <a:lnTo>
                    <a:pt x="154787" y="468630"/>
                  </a:lnTo>
                  <a:lnTo>
                    <a:pt x="165735" y="494030"/>
                  </a:lnTo>
                  <a:lnTo>
                    <a:pt x="179146" y="518160"/>
                  </a:lnTo>
                  <a:lnTo>
                    <a:pt x="195033" y="541020"/>
                  </a:lnTo>
                  <a:lnTo>
                    <a:pt x="213398" y="561340"/>
                  </a:lnTo>
                  <a:lnTo>
                    <a:pt x="213398" y="523036"/>
                  </a:lnTo>
                  <a:lnTo>
                    <a:pt x="198247" y="502920"/>
                  </a:lnTo>
                  <a:lnTo>
                    <a:pt x="181571" y="468630"/>
                  </a:lnTo>
                  <a:lnTo>
                    <a:pt x="230543" y="436880"/>
                  </a:lnTo>
                  <a:lnTo>
                    <a:pt x="288188" y="427990"/>
                  </a:lnTo>
                  <a:lnTo>
                    <a:pt x="288188" y="403860"/>
                  </a:lnTo>
                  <a:lnTo>
                    <a:pt x="256844" y="406400"/>
                  </a:lnTo>
                  <a:lnTo>
                    <a:pt x="226301" y="412750"/>
                  </a:lnTo>
                  <a:lnTo>
                    <a:pt x="196570" y="421640"/>
                  </a:lnTo>
                  <a:lnTo>
                    <a:pt x="167652" y="434340"/>
                  </a:lnTo>
                  <a:lnTo>
                    <a:pt x="159473" y="403860"/>
                  </a:lnTo>
                  <a:lnTo>
                    <a:pt x="153670" y="373380"/>
                  </a:lnTo>
                  <a:lnTo>
                    <a:pt x="150228" y="342900"/>
                  </a:lnTo>
                  <a:lnTo>
                    <a:pt x="150177" y="341630"/>
                  </a:lnTo>
                  <a:lnTo>
                    <a:pt x="150088" y="339090"/>
                  </a:lnTo>
                  <a:lnTo>
                    <a:pt x="149999" y="336550"/>
                  </a:lnTo>
                  <a:lnTo>
                    <a:pt x="149948" y="335280"/>
                  </a:lnTo>
                  <a:lnTo>
                    <a:pt x="149860" y="332740"/>
                  </a:lnTo>
                  <a:lnTo>
                    <a:pt x="149136" y="312420"/>
                  </a:lnTo>
                  <a:lnTo>
                    <a:pt x="288188" y="312420"/>
                  </a:lnTo>
                  <a:lnTo>
                    <a:pt x="288188" y="288290"/>
                  </a:lnTo>
                  <a:lnTo>
                    <a:pt x="149402" y="288290"/>
                  </a:lnTo>
                  <a:lnTo>
                    <a:pt x="151345" y="256540"/>
                  </a:lnTo>
                  <a:lnTo>
                    <a:pt x="155168" y="226060"/>
                  </a:lnTo>
                  <a:lnTo>
                    <a:pt x="160883" y="195580"/>
                  </a:lnTo>
                  <a:lnTo>
                    <a:pt x="168478" y="166370"/>
                  </a:lnTo>
                  <a:lnTo>
                    <a:pt x="197218" y="179070"/>
                  </a:lnTo>
                  <a:lnTo>
                    <a:pt x="226745" y="187960"/>
                  </a:lnTo>
                  <a:lnTo>
                    <a:pt x="257073" y="193040"/>
                  </a:lnTo>
                  <a:lnTo>
                    <a:pt x="288188" y="196850"/>
                  </a:lnTo>
                  <a:lnTo>
                    <a:pt x="288188" y="171450"/>
                  </a:lnTo>
                  <a:lnTo>
                    <a:pt x="259067" y="168910"/>
                  </a:lnTo>
                  <a:lnTo>
                    <a:pt x="247726" y="166370"/>
                  </a:lnTo>
                  <a:lnTo>
                    <a:pt x="230695" y="162560"/>
                  </a:lnTo>
                  <a:lnTo>
                    <a:pt x="203060" y="154940"/>
                  </a:lnTo>
                  <a:lnTo>
                    <a:pt x="176174" y="143510"/>
                  </a:lnTo>
                  <a:lnTo>
                    <a:pt x="181914" y="130810"/>
                  </a:lnTo>
                  <a:lnTo>
                    <a:pt x="196253" y="99060"/>
                  </a:lnTo>
                  <a:lnTo>
                    <a:pt x="221665" y="63500"/>
                  </a:lnTo>
                  <a:lnTo>
                    <a:pt x="250888" y="38100"/>
                  </a:lnTo>
                  <a:lnTo>
                    <a:pt x="252349" y="36830"/>
                  </a:lnTo>
                  <a:lnTo>
                    <a:pt x="288188" y="24130"/>
                  </a:lnTo>
                  <a:lnTo>
                    <a:pt x="288188" y="0"/>
                  </a:lnTo>
                  <a:lnTo>
                    <a:pt x="278180" y="0"/>
                  </a:lnTo>
                  <a:lnTo>
                    <a:pt x="270840" y="1270"/>
                  </a:lnTo>
                  <a:lnTo>
                    <a:pt x="263512" y="1270"/>
                  </a:lnTo>
                  <a:lnTo>
                    <a:pt x="234492" y="6350"/>
                  </a:lnTo>
                  <a:lnTo>
                    <a:pt x="227330" y="8890"/>
                  </a:lnTo>
                  <a:lnTo>
                    <a:pt x="220218" y="10160"/>
                  </a:lnTo>
                  <a:lnTo>
                    <a:pt x="211823" y="13246"/>
                  </a:lnTo>
                  <a:lnTo>
                    <a:pt x="211823" y="38100"/>
                  </a:lnTo>
                  <a:lnTo>
                    <a:pt x="193840" y="59690"/>
                  </a:lnTo>
                  <a:lnTo>
                    <a:pt x="178346" y="81280"/>
                  </a:lnTo>
                  <a:lnTo>
                    <a:pt x="165366" y="105410"/>
                  </a:lnTo>
                  <a:lnTo>
                    <a:pt x="154901" y="130810"/>
                  </a:lnTo>
                  <a:lnTo>
                    <a:pt x="146926" y="126377"/>
                  </a:lnTo>
                  <a:lnTo>
                    <a:pt x="146926" y="154940"/>
                  </a:lnTo>
                  <a:lnTo>
                    <a:pt x="146227" y="157581"/>
                  </a:lnTo>
                  <a:lnTo>
                    <a:pt x="146227" y="445770"/>
                  </a:lnTo>
                  <a:lnTo>
                    <a:pt x="132727" y="454660"/>
                  </a:lnTo>
                  <a:lnTo>
                    <a:pt x="119748" y="463550"/>
                  </a:lnTo>
                  <a:lnTo>
                    <a:pt x="107302" y="473710"/>
                  </a:lnTo>
                  <a:lnTo>
                    <a:pt x="95364" y="483870"/>
                  </a:lnTo>
                  <a:lnTo>
                    <a:pt x="79946" y="466090"/>
                  </a:lnTo>
                  <a:lnTo>
                    <a:pt x="54483" y="425450"/>
                  </a:lnTo>
                  <a:lnTo>
                    <a:pt x="36309" y="382270"/>
                  </a:lnTo>
                  <a:lnTo>
                    <a:pt x="26289" y="335280"/>
                  </a:lnTo>
                  <a:lnTo>
                    <a:pt x="24384" y="312420"/>
                  </a:lnTo>
                  <a:lnTo>
                    <a:pt x="124802" y="312420"/>
                  </a:lnTo>
                  <a:lnTo>
                    <a:pt x="124853" y="313690"/>
                  </a:lnTo>
                  <a:lnTo>
                    <a:pt x="126098" y="345440"/>
                  </a:lnTo>
                  <a:lnTo>
                    <a:pt x="130111" y="379730"/>
                  </a:lnTo>
                  <a:lnTo>
                    <a:pt x="136817" y="412750"/>
                  </a:lnTo>
                  <a:lnTo>
                    <a:pt x="146227" y="445770"/>
                  </a:lnTo>
                  <a:lnTo>
                    <a:pt x="146227" y="157581"/>
                  </a:lnTo>
                  <a:lnTo>
                    <a:pt x="138163" y="187960"/>
                  </a:lnTo>
                  <a:lnTo>
                    <a:pt x="131610" y="220980"/>
                  </a:lnTo>
                  <a:lnTo>
                    <a:pt x="127266" y="254000"/>
                  </a:lnTo>
                  <a:lnTo>
                    <a:pt x="127190" y="255270"/>
                  </a:lnTo>
                  <a:lnTo>
                    <a:pt x="127101" y="256540"/>
                  </a:lnTo>
                  <a:lnTo>
                    <a:pt x="125120" y="288290"/>
                  </a:lnTo>
                  <a:lnTo>
                    <a:pt x="24447" y="288290"/>
                  </a:lnTo>
                  <a:lnTo>
                    <a:pt x="30530" y="240030"/>
                  </a:lnTo>
                  <a:lnTo>
                    <a:pt x="44691" y="195580"/>
                  </a:lnTo>
                  <a:lnTo>
                    <a:pt x="66370" y="153670"/>
                  </a:lnTo>
                  <a:lnTo>
                    <a:pt x="95034" y="115570"/>
                  </a:lnTo>
                  <a:lnTo>
                    <a:pt x="107200" y="125730"/>
                  </a:lnTo>
                  <a:lnTo>
                    <a:pt x="119900" y="135890"/>
                  </a:lnTo>
                  <a:lnTo>
                    <a:pt x="133146" y="146050"/>
                  </a:lnTo>
                  <a:lnTo>
                    <a:pt x="146926" y="154940"/>
                  </a:lnTo>
                  <a:lnTo>
                    <a:pt x="146926" y="126377"/>
                  </a:lnTo>
                  <a:lnTo>
                    <a:pt x="143497" y="124460"/>
                  </a:lnTo>
                  <a:lnTo>
                    <a:pt x="132562" y="115570"/>
                  </a:lnTo>
                  <a:lnTo>
                    <a:pt x="122085" y="106680"/>
                  </a:lnTo>
                  <a:lnTo>
                    <a:pt x="112052" y="97790"/>
                  </a:lnTo>
                  <a:lnTo>
                    <a:pt x="134581" y="78740"/>
                  </a:lnTo>
                  <a:lnTo>
                    <a:pt x="158724" y="62230"/>
                  </a:lnTo>
                  <a:lnTo>
                    <a:pt x="184467" y="49530"/>
                  </a:lnTo>
                  <a:lnTo>
                    <a:pt x="211823" y="38100"/>
                  </a:lnTo>
                  <a:lnTo>
                    <a:pt x="211823" y="13246"/>
                  </a:lnTo>
                  <a:lnTo>
                    <a:pt x="178638" y="25400"/>
                  </a:lnTo>
                  <a:lnTo>
                    <a:pt x="171945" y="27940"/>
                  </a:lnTo>
                  <a:lnTo>
                    <a:pt x="158788" y="35560"/>
                  </a:lnTo>
                  <a:lnTo>
                    <a:pt x="152323" y="38100"/>
                  </a:lnTo>
                  <a:lnTo>
                    <a:pt x="139700" y="45720"/>
                  </a:lnTo>
                  <a:lnTo>
                    <a:pt x="133527" y="50800"/>
                  </a:lnTo>
                  <a:lnTo>
                    <a:pt x="127444" y="54610"/>
                  </a:lnTo>
                  <a:lnTo>
                    <a:pt x="121475" y="58420"/>
                  </a:lnTo>
                  <a:lnTo>
                    <a:pt x="115620" y="63500"/>
                  </a:lnTo>
                  <a:lnTo>
                    <a:pt x="109867" y="67310"/>
                  </a:lnTo>
                  <a:lnTo>
                    <a:pt x="77876" y="97790"/>
                  </a:lnTo>
                  <a:lnTo>
                    <a:pt x="72999" y="104140"/>
                  </a:lnTo>
                  <a:lnTo>
                    <a:pt x="68262" y="109220"/>
                  </a:lnTo>
                  <a:lnTo>
                    <a:pt x="63652" y="115570"/>
                  </a:lnTo>
                  <a:lnTo>
                    <a:pt x="59194" y="120650"/>
                  </a:lnTo>
                  <a:lnTo>
                    <a:pt x="54876" y="127000"/>
                  </a:lnTo>
                  <a:lnTo>
                    <a:pt x="32156" y="165100"/>
                  </a:lnTo>
                  <a:lnTo>
                    <a:pt x="22948" y="185420"/>
                  </a:lnTo>
                  <a:lnTo>
                    <a:pt x="20205" y="191770"/>
                  </a:lnTo>
                  <a:lnTo>
                    <a:pt x="17627" y="198120"/>
                  </a:lnTo>
                  <a:lnTo>
                    <a:pt x="15227" y="205740"/>
                  </a:lnTo>
                  <a:lnTo>
                    <a:pt x="13004" y="212090"/>
                  </a:lnTo>
                  <a:lnTo>
                    <a:pt x="10947" y="219710"/>
                  </a:lnTo>
                  <a:lnTo>
                    <a:pt x="9067" y="227330"/>
                  </a:lnTo>
                  <a:lnTo>
                    <a:pt x="7353" y="233680"/>
                  </a:lnTo>
                  <a:lnTo>
                    <a:pt x="5816" y="241300"/>
                  </a:lnTo>
                  <a:lnTo>
                    <a:pt x="4470" y="248920"/>
                  </a:lnTo>
                  <a:lnTo>
                    <a:pt x="3289" y="255270"/>
                  </a:lnTo>
                  <a:lnTo>
                    <a:pt x="0" y="299720"/>
                  </a:lnTo>
                  <a:lnTo>
                    <a:pt x="254" y="313690"/>
                  </a:lnTo>
                  <a:lnTo>
                    <a:pt x="5232" y="356870"/>
                  </a:lnTo>
                  <a:lnTo>
                    <a:pt x="16433" y="398780"/>
                  </a:lnTo>
                  <a:lnTo>
                    <a:pt x="33629" y="438150"/>
                  </a:lnTo>
                  <a:lnTo>
                    <a:pt x="48234" y="462280"/>
                  </a:lnTo>
                  <a:lnTo>
                    <a:pt x="56438" y="474980"/>
                  </a:lnTo>
                  <a:lnTo>
                    <a:pt x="65189" y="486410"/>
                  </a:lnTo>
                  <a:lnTo>
                    <a:pt x="74498" y="496570"/>
                  </a:lnTo>
                  <a:lnTo>
                    <a:pt x="84340" y="508000"/>
                  </a:lnTo>
                  <a:lnTo>
                    <a:pt x="85407" y="509270"/>
                  </a:lnTo>
                  <a:lnTo>
                    <a:pt x="86880" y="510540"/>
                  </a:lnTo>
                  <a:lnTo>
                    <a:pt x="88773" y="511810"/>
                  </a:lnTo>
                  <a:lnTo>
                    <a:pt x="99339" y="521970"/>
                  </a:lnTo>
                  <a:lnTo>
                    <a:pt x="133858" y="549910"/>
                  </a:lnTo>
                  <a:lnTo>
                    <a:pt x="172110" y="571500"/>
                  </a:lnTo>
                  <a:lnTo>
                    <a:pt x="213233" y="588010"/>
                  </a:lnTo>
                  <a:lnTo>
                    <a:pt x="256298" y="596900"/>
                  </a:lnTo>
                  <a:lnTo>
                    <a:pt x="285534" y="599440"/>
                  </a:lnTo>
                  <a:lnTo>
                    <a:pt x="300266" y="599440"/>
                  </a:lnTo>
                  <a:lnTo>
                    <a:pt x="344855" y="595630"/>
                  </a:lnTo>
                  <a:lnTo>
                    <a:pt x="388861" y="586740"/>
                  </a:lnTo>
                  <a:lnTo>
                    <a:pt x="397637" y="576580"/>
                  </a:lnTo>
                  <a:lnTo>
                    <a:pt x="397776" y="575310"/>
                  </a:lnTo>
                  <a:lnTo>
                    <a:pt x="395808" y="568960"/>
                  </a:lnTo>
                  <a:lnTo>
                    <a:pt x="393839" y="566420"/>
                  </a:lnTo>
                  <a:lnTo>
                    <a:pt x="387946" y="562610"/>
                  </a:lnTo>
                  <a:lnTo>
                    <a:pt x="384886" y="562610"/>
                  </a:lnTo>
                  <a:lnTo>
                    <a:pt x="381698" y="563880"/>
                  </a:lnTo>
                  <a:lnTo>
                    <a:pt x="364667" y="568960"/>
                  </a:lnTo>
                  <a:lnTo>
                    <a:pt x="347433" y="572770"/>
                  </a:lnTo>
                  <a:lnTo>
                    <a:pt x="329984" y="574040"/>
                  </a:lnTo>
                  <a:lnTo>
                    <a:pt x="312331" y="576580"/>
                  </a:lnTo>
                  <a:lnTo>
                    <a:pt x="312331" y="575310"/>
                  </a:lnTo>
                  <a:lnTo>
                    <a:pt x="312331" y="427990"/>
                  </a:lnTo>
                  <a:lnTo>
                    <a:pt x="321094" y="427990"/>
                  </a:lnTo>
                  <a:lnTo>
                    <a:pt x="329831" y="429260"/>
                  </a:lnTo>
                  <a:lnTo>
                    <a:pt x="338531" y="429260"/>
                  </a:lnTo>
                  <a:lnTo>
                    <a:pt x="347218" y="430530"/>
                  </a:lnTo>
                  <a:lnTo>
                    <a:pt x="350494" y="431800"/>
                  </a:lnTo>
                  <a:lnTo>
                    <a:pt x="353504" y="430530"/>
                  </a:lnTo>
                  <a:lnTo>
                    <a:pt x="357136" y="427990"/>
                  </a:lnTo>
                  <a:lnTo>
                    <a:pt x="358952" y="426720"/>
                  </a:lnTo>
                  <a:lnTo>
                    <a:pt x="360591" y="424180"/>
                  </a:lnTo>
                  <a:lnTo>
                    <a:pt x="361721" y="417830"/>
                  </a:lnTo>
                  <a:lnTo>
                    <a:pt x="361035" y="415290"/>
                  </a:lnTo>
                  <a:lnTo>
                    <a:pt x="357187" y="408940"/>
                  </a:lnTo>
                  <a:lnTo>
                    <a:pt x="354584" y="407670"/>
                  </a:lnTo>
                  <a:lnTo>
                    <a:pt x="351294" y="407670"/>
                  </a:lnTo>
                  <a:lnTo>
                    <a:pt x="322122" y="403860"/>
                  </a:lnTo>
                  <a:lnTo>
                    <a:pt x="312331" y="403860"/>
                  </a:lnTo>
                  <a:lnTo>
                    <a:pt x="312331" y="312420"/>
                  </a:lnTo>
                  <a:lnTo>
                    <a:pt x="452107" y="312420"/>
                  </a:lnTo>
                  <a:lnTo>
                    <a:pt x="452056" y="313690"/>
                  </a:lnTo>
                  <a:lnTo>
                    <a:pt x="451789" y="320040"/>
                  </a:lnTo>
                  <a:lnTo>
                    <a:pt x="451231" y="328930"/>
                  </a:lnTo>
                  <a:lnTo>
                    <a:pt x="450342" y="336550"/>
                  </a:lnTo>
                  <a:lnTo>
                    <a:pt x="450075" y="340360"/>
                  </a:lnTo>
                  <a:lnTo>
                    <a:pt x="451015" y="342900"/>
                  </a:lnTo>
                  <a:lnTo>
                    <a:pt x="455333" y="347980"/>
                  </a:lnTo>
                  <a:lnTo>
                    <a:pt x="458076" y="350520"/>
                  </a:lnTo>
                  <a:lnTo>
                    <a:pt x="464731" y="350520"/>
                  </a:lnTo>
                  <a:lnTo>
                    <a:pt x="467652" y="349250"/>
                  </a:lnTo>
                  <a:lnTo>
                    <a:pt x="472732" y="345440"/>
                  </a:lnTo>
                  <a:lnTo>
                    <a:pt x="474129" y="342900"/>
                  </a:lnTo>
                  <a:lnTo>
                    <a:pt x="474218" y="341630"/>
                  </a:lnTo>
                  <a:lnTo>
                    <a:pt x="474306" y="340360"/>
                  </a:lnTo>
                  <a:lnTo>
                    <a:pt x="474395" y="339090"/>
                  </a:lnTo>
                  <a:lnTo>
                    <a:pt x="475030" y="332740"/>
                  </a:lnTo>
                  <a:lnTo>
                    <a:pt x="475538" y="325120"/>
                  </a:lnTo>
                  <a:lnTo>
                    <a:pt x="475932" y="318770"/>
                  </a:lnTo>
                  <a:lnTo>
                    <a:pt x="476237" y="312420"/>
                  </a:lnTo>
                  <a:lnTo>
                    <a:pt x="576541" y="312420"/>
                  </a:lnTo>
                  <a:lnTo>
                    <a:pt x="576440" y="313690"/>
                  </a:lnTo>
                  <a:lnTo>
                    <a:pt x="575221" y="328930"/>
                  </a:lnTo>
                  <a:lnTo>
                    <a:pt x="572706" y="346710"/>
                  </a:lnTo>
                  <a:lnTo>
                    <a:pt x="568998" y="364490"/>
                  </a:lnTo>
                  <a:lnTo>
                    <a:pt x="563181" y="384810"/>
                  </a:lnTo>
                  <a:lnTo>
                    <a:pt x="563499" y="387350"/>
                  </a:lnTo>
                  <a:lnTo>
                    <a:pt x="566610" y="393700"/>
                  </a:lnTo>
                  <a:lnTo>
                    <a:pt x="568960" y="394970"/>
                  </a:lnTo>
                  <a:lnTo>
                    <a:pt x="575233" y="397510"/>
                  </a:lnTo>
                  <a:lnTo>
                    <a:pt x="578269" y="396240"/>
                  </a:lnTo>
                  <a:lnTo>
                    <a:pt x="598055" y="341630"/>
                  </a:lnTo>
                  <a:lnTo>
                    <a:pt x="598131" y="340360"/>
                  </a:lnTo>
                  <a:lnTo>
                    <a:pt x="598220" y="339090"/>
                  </a:lnTo>
                  <a:lnTo>
                    <a:pt x="599948" y="312420"/>
                  </a:lnTo>
                  <a:lnTo>
                    <a:pt x="601027" y="295910"/>
                  </a:lnTo>
                  <a:close/>
                </a:path>
                <a:path w="673734" h="673735">
                  <a:moveTo>
                    <a:pt x="673658" y="634580"/>
                  </a:moveTo>
                  <a:lnTo>
                    <a:pt x="649071" y="593877"/>
                  </a:lnTo>
                  <a:lnTo>
                    <a:pt x="649071" y="632447"/>
                  </a:lnTo>
                  <a:lnTo>
                    <a:pt x="649046" y="636447"/>
                  </a:lnTo>
                  <a:lnTo>
                    <a:pt x="636003" y="649478"/>
                  </a:lnTo>
                  <a:lnTo>
                    <a:pt x="631913" y="649478"/>
                  </a:lnTo>
                  <a:lnTo>
                    <a:pt x="629983" y="649084"/>
                  </a:lnTo>
                  <a:lnTo>
                    <a:pt x="626300" y="647522"/>
                  </a:lnTo>
                  <a:lnTo>
                    <a:pt x="624674" y="646430"/>
                  </a:lnTo>
                  <a:lnTo>
                    <a:pt x="584898" y="606272"/>
                  </a:lnTo>
                  <a:lnTo>
                    <a:pt x="606336" y="585038"/>
                  </a:lnTo>
                  <a:lnTo>
                    <a:pt x="646099" y="625182"/>
                  </a:lnTo>
                  <a:lnTo>
                    <a:pt x="647179" y="626821"/>
                  </a:lnTo>
                  <a:lnTo>
                    <a:pt x="648690" y="630529"/>
                  </a:lnTo>
                  <a:lnTo>
                    <a:pt x="649071" y="632447"/>
                  </a:lnTo>
                  <a:lnTo>
                    <a:pt x="649071" y="593877"/>
                  </a:lnTo>
                  <a:lnTo>
                    <a:pt x="613054" y="557542"/>
                  </a:lnTo>
                  <a:lnTo>
                    <a:pt x="609727" y="555917"/>
                  </a:lnTo>
                  <a:lnTo>
                    <a:pt x="603161" y="555917"/>
                  </a:lnTo>
                  <a:lnTo>
                    <a:pt x="600303" y="557072"/>
                  </a:lnTo>
                  <a:lnTo>
                    <a:pt x="597928" y="559396"/>
                  </a:lnTo>
                  <a:lnTo>
                    <a:pt x="587209" y="570014"/>
                  </a:lnTo>
                  <a:lnTo>
                    <a:pt x="573608" y="556285"/>
                  </a:lnTo>
                  <a:lnTo>
                    <a:pt x="571766" y="554418"/>
                  </a:lnTo>
                  <a:lnTo>
                    <a:pt x="556615" y="539127"/>
                  </a:lnTo>
                  <a:lnTo>
                    <a:pt x="566661" y="524192"/>
                  </a:lnTo>
                  <a:lnTo>
                    <a:pt x="573824" y="508241"/>
                  </a:lnTo>
                  <a:lnTo>
                    <a:pt x="578129" y="491299"/>
                  </a:lnTo>
                  <a:lnTo>
                    <a:pt x="579564" y="473341"/>
                  </a:lnTo>
                  <a:lnTo>
                    <a:pt x="572401" y="435267"/>
                  </a:lnTo>
                  <a:lnTo>
                    <a:pt x="555828" y="405650"/>
                  </a:lnTo>
                  <a:lnTo>
                    <a:pt x="555421" y="405295"/>
                  </a:lnTo>
                  <a:lnTo>
                    <a:pt x="555421" y="467944"/>
                  </a:lnTo>
                  <a:lnTo>
                    <a:pt x="555421" y="473341"/>
                  </a:lnTo>
                  <a:lnTo>
                    <a:pt x="545909" y="511898"/>
                  </a:lnTo>
                  <a:lnTo>
                    <a:pt x="500303" y="550608"/>
                  </a:lnTo>
                  <a:lnTo>
                    <a:pt x="463778" y="554418"/>
                  </a:lnTo>
                  <a:lnTo>
                    <a:pt x="428929" y="542823"/>
                  </a:lnTo>
                  <a:lnTo>
                    <a:pt x="402437" y="515810"/>
                  </a:lnTo>
                  <a:lnTo>
                    <a:pt x="390944" y="473341"/>
                  </a:lnTo>
                  <a:lnTo>
                    <a:pt x="390944" y="467944"/>
                  </a:lnTo>
                  <a:lnTo>
                    <a:pt x="407822" y="423202"/>
                  </a:lnTo>
                  <a:lnTo>
                    <a:pt x="446709" y="395351"/>
                  </a:lnTo>
                  <a:lnTo>
                    <a:pt x="467779" y="391160"/>
                  </a:lnTo>
                  <a:lnTo>
                    <a:pt x="478574" y="391160"/>
                  </a:lnTo>
                  <a:lnTo>
                    <a:pt x="523341" y="408012"/>
                  </a:lnTo>
                  <a:lnTo>
                    <a:pt x="551218" y="446874"/>
                  </a:lnTo>
                  <a:lnTo>
                    <a:pt x="555421" y="467944"/>
                  </a:lnTo>
                  <a:lnTo>
                    <a:pt x="555421" y="405295"/>
                  </a:lnTo>
                  <a:lnTo>
                    <a:pt x="539635" y="391160"/>
                  </a:lnTo>
                  <a:lnTo>
                    <a:pt x="532180" y="384505"/>
                  </a:lnTo>
                  <a:lnTo>
                    <a:pt x="503834" y="371817"/>
                  </a:lnTo>
                  <a:lnTo>
                    <a:pt x="473189" y="367588"/>
                  </a:lnTo>
                  <a:lnTo>
                    <a:pt x="442506" y="371817"/>
                  </a:lnTo>
                  <a:lnTo>
                    <a:pt x="414172" y="384505"/>
                  </a:lnTo>
                  <a:lnTo>
                    <a:pt x="390537" y="405650"/>
                  </a:lnTo>
                  <a:lnTo>
                    <a:pt x="373964" y="435267"/>
                  </a:lnTo>
                  <a:lnTo>
                    <a:pt x="366801" y="473341"/>
                  </a:lnTo>
                  <a:lnTo>
                    <a:pt x="367055" y="480822"/>
                  </a:lnTo>
                  <a:lnTo>
                    <a:pt x="379336" y="523544"/>
                  </a:lnTo>
                  <a:lnTo>
                    <a:pt x="408063" y="557542"/>
                  </a:lnTo>
                  <a:lnTo>
                    <a:pt x="448132" y="576770"/>
                  </a:lnTo>
                  <a:lnTo>
                    <a:pt x="469150" y="579628"/>
                  </a:lnTo>
                  <a:lnTo>
                    <a:pt x="477774" y="579628"/>
                  </a:lnTo>
                  <a:lnTo>
                    <a:pt x="520839" y="568375"/>
                  </a:lnTo>
                  <a:lnTo>
                    <a:pt x="539635" y="556285"/>
                  </a:lnTo>
                  <a:lnTo>
                    <a:pt x="570052" y="586994"/>
                  </a:lnTo>
                  <a:lnTo>
                    <a:pt x="559346" y="597611"/>
                  </a:lnTo>
                  <a:lnTo>
                    <a:pt x="556996" y="599973"/>
                  </a:lnTo>
                  <a:lnTo>
                    <a:pt x="555802" y="602805"/>
                  </a:lnTo>
                  <a:lnTo>
                    <a:pt x="555777" y="609460"/>
                  </a:lnTo>
                  <a:lnTo>
                    <a:pt x="556933" y="612305"/>
                  </a:lnTo>
                  <a:lnTo>
                    <a:pt x="606120" y="661987"/>
                  </a:lnTo>
                  <a:lnTo>
                    <a:pt x="632714" y="673493"/>
                  </a:lnTo>
                  <a:lnTo>
                    <a:pt x="641845" y="673493"/>
                  </a:lnTo>
                  <a:lnTo>
                    <a:pt x="672871" y="642061"/>
                  </a:lnTo>
                  <a:lnTo>
                    <a:pt x="673658" y="634580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9395011" y="3215726"/>
              <a:ext cx="758034" cy="836930"/>
            </a:xfrm>
            <a:prstGeom prst="rect">
              <a:avLst/>
            </a:prstGeom>
          </p:spPr>
        </p:pic>
      </p:grpSp>
      <p:sp>
        <p:nvSpPr>
          <p:cNvPr id="37" name="object 37"/>
          <p:cNvSpPr txBox="1">
            <a:spLocks noGrp="1"/>
          </p:cNvSpPr>
          <p:nvPr>
            <p:ph type="title"/>
          </p:nvPr>
        </p:nvSpPr>
        <p:spPr>
          <a:xfrm>
            <a:off x="2277656" y="1028763"/>
            <a:ext cx="13732688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6600" dirty="0"/>
              <a:t>BENEFITS OF </a:t>
            </a:r>
            <a:r>
              <a:rPr lang="en-US" sz="6600" dirty="0"/>
              <a:t>ERP SYSTEMS</a:t>
            </a:r>
            <a:endParaRPr sz="6600" dirty="0"/>
          </a:p>
        </p:txBody>
      </p:sp>
      <p:sp>
        <p:nvSpPr>
          <p:cNvPr id="38" name="object 38"/>
          <p:cNvSpPr txBox="1"/>
          <p:nvPr/>
        </p:nvSpPr>
        <p:spPr>
          <a:xfrm>
            <a:off x="2222862" y="5815215"/>
            <a:ext cx="379349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60" dirty="0">
                <a:solidFill>
                  <a:srgbClr val="003A86"/>
                </a:solidFill>
                <a:latin typeface="Lucida Sans Unicode"/>
                <a:cs typeface="Lucida Sans Unicode"/>
              </a:rPr>
              <a:t>Resource</a:t>
            </a:r>
            <a:r>
              <a:rPr sz="2500" spc="-12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40" dirty="0">
                <a:solidFill>
                  <a:srgbClr val="003A86"/>
                </a:solidFill>
                <a:latin typeface="Lucida Sans Unicode"/>
                <a:cs typeface="Lucida Sans Unicode"/>
              </a:rPr>
              <a:t>management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415868" y="3940463"/>
            <a:ext cx="494411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55" dirty="0">
                <a:solidFill>
                  <a:srgbClr val="003A86"/>
                </a:solidFill>
                <a:latin typeface="Lucida Sans Unicode"/>
                <a:cs typeface="Lucida Sans Unicode"/>
              </a:rPr>
              <a:t>Automating</a:t>
            </a:r>
            <a:r>
              <a:rPr sz="2500" spc="-12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30" dirty="0">
                <a:solidFill>
                  <a:srgbClr val="003A86"/>
                </a:solidFill>
                <a:latin typeface="Lucida Sans Unicode"/>
                <a:cs typeface="Lucida Sans Unicode"/>
              </a:rPr>
              <a:t>manual</a:t>
            </a:r>
            <a:r>
              <a:rPr sz="2500" spc="-12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60" dirty="0">
                <a:solidFill>
                  <a:srgbClr val="003A86"/>
                </a:solidFill>
                <a:latin typeface="Lucida Sans Unicode"/>
                <a:cs typeface="Lucida Sans Unicode"/>
              </a:rPr>
              <a:t>processes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4790772" y="2582126"/>
            <a:ext cx="295084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05" dirty="0">
                <a:solidFill>
                  <a:srgbClr val="003A86"/>
                </a:solidFill>
                <a:latin typeface="Lucida Sans Unicode"/>
                <a:cs typeface="Lucida Sans Unicode"/>
              </a:rPr>
              <a:t>Enhanced</a:t>
            </a:r>
            <a:r>
              <a:rPr sz="2500" spc="-12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>
                <a:solidFill>
                  <a:srgbClr val="003A86"/>
                </a:solidFill>
                <a:latin typeface="Lucida Sans Unicode"/>
                <a:cs typeface="Lucida Sans Unicode"/>
              </a:rPr>
              <a:t>security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112985" y="7101052"/>
            <a:ext cx="439229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1555" marR="5080" indent="-999490">
              <a:lnSpc>
                <a:spcPct val="120000"/>
              </a:lnSpc>
              <a:spcBef>
                <a:spcPts val="100"/>
              </a:spcBef>
            </a:pP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Using</a:t>
            </a:r>
            <a:r>
              <a:rPr sz="2500" spc="-114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65" dirty="0">
                <a:solidFill>
                  <a:srgbClr val="003A86"/>
                </a:solidFill>
                <a:latin typeface="Lucida Sans Unicode"/>
                <a:cs typeface="Lucida Sans Unicode"/>
              </a:rPr>
              <a:t>data</a:t>
            </a:r>
            <a:r>
              <a:rPr sz="2500" spc="-11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45" dirty="0">
                <a:solidFill>
                  <a:srgbClr val="003A86"/>
                </a:solidFill>
                <a:latin typeface="Lucida Sans Unicode"/>
                <a:cs typeface="Lucida Sans Unicode"/>
              </a:rPr>
              <a:t>and</a:t>
            </a:r>
            <a:r>
              <a:rPr sz="2500" spc="-11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80" dirty="0">
                <a:solidFill>
                  <a:srgbClr val="003A86"/>
                </a:solidFill>
                <a:latin typeface="Lucida Sans Unicode"/>
                <a:cs typeface="Lucida Sans Unicode"/>
              </a:rPr>
              <a:t>analytics</a:t>
            </a:r>
            <a:r>
              <a:rPr sz="2500" spc="-114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-25" dirty="0">
                <a:solidFill>
                  <a:srgbClr val="003A86"/>
                </a:solidFill>
                <a:latin typeface="Lucida Sans Unicode"/>
                <a:cs typeface="Lucida Sans Unicode"/>
              </a:rPr>
              <a:t>to </a:t>
            </a: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drive</a:t>
            </a:r>
            <a:r>
              <a:rPr sz="2500" spc="-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>
                <a:solidFill>
                  <a:srgbClr val="003A86"/>
                </a:solidFill>
                <a:latin typeface="Lucida Sans Unicode"/>
                <a:cs typeface="Lucida Sans Unicode"/>
              </a:rPr>
              <a:t>decisions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2040562" y="7101052"/>
            <a:ext cx="387159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1310" marR="5080" indent="-309245">
              <a:lnSpc>
                <a:spcPct val="120000"/>
              </a:lnSpc>
              <a:spcBef>
                <a:spcPts val="100"/>
              </a:spcBef>
            </a:pPr>
            <a:r>
              <a:rPr sz="2500" spc="105" dirty="0">
                <a:solidFill>
                  <a:srgbClr val="003A86"/>
                </a:solidFill>
                <a:latin typeface="Lucida Sans Unicode"/>
                <a:cs typeface="Lucida Sans Unicode"/>
              </a:rPr>
              <a:t>Enhanced</a:t>
            </a:r>
            <a:r>
              <a:rPr sz="2500" spc="-12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35" dirty="0">
                <a:solidFill>
                  <a:srgbClr val="003A86"/>
                </a:solidFill>
                <a:latin typeface="Lucida Sans Unicode"/>
                <a:cs typeface="Lucida Sans Unicode"/>
              </a:rPr>
              <a:t>Collaboration </a:t>
            </a:r>
            <a:r>
              <a:rPr sz="2500" spc="85" dirty="0">
                <a:solidFill>
                  <a:srgbClr val="003A86"/>
                </a:solidFill>
                <a:latin typeface="Lucida Sans Unicode"/>
                <a:cs typeface="Lucida Sans Unicode"/>
              </a:rPr>
              <a:t>across</a:t>
            </a:r>
            <a:r>
              <a:rPr sz="2500" spc="-11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70" dirty="0">
                <a:solidFill>
                  <a:srgbClr val="003A86"/>
                </a:solidFill>
                <a:latin typeface="Lucida Sans Unicode"/>
                <a:cs typeface="Lucida Sans Unicode"/>
              </a:rPr>
              <a:t>departments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10901388" y="2582126"/>
            <a:ext cx="311658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Better</a:t>
            </a:r>
            <a:r>
              <a:rPr sz="2500" spc="-2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65" dirty="0">
                <a:solidFill>
                  <a:srgbClr val="003A86"/>
                </a:solidFill>
                <a:latin typeface="Lucida Sans Unicode"/>
                <a:cs typeface="Lucida Sans Unicode"/>
              </a:rPr>
              <a:t>data</a:t>
            </a:r>
            <a:r>
              <a:rPr sz="2500" spc="-1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>
                <a:solidFill>
                  <a:srgbClr val="003A86"/>
                </a:solidFill>
                <a:latin typeface="Lucida Sans Unicode"/>
                <a:cs typeface="Lucida Sans Unicode"/>
              </a:rPr>
              <a:t>insights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1972097" y="3940463"/>
            <a:ext cx="311912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50" dirty="0">
                <a:solidFill>
                  <a:srgbClr val="003A86"/>
                </a:solidFill>
                <a:latin typeface="Lucida Sans Unicode"/>
                <a:cs typeface="Lucida Sans Unicode"/>
              </a:rPr>
              <a:t>Master</a:t>
            </a:r>
            <a:r>
              <a:rPr sz="2500" spc="-11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65" dirty="0">
                <a:solidFill>
                  <a:srgbClr val="003A86"/>
                </a:solidFill>
                <a:latin typeface="Lucida Sans Unicode"/>
                <a:cs typeface="Lucida Sans Unicode"/>
              </a:rPr>
              <a:t>data</a:t>
            </a:r>
            <a:r>
              <a:rPr sz="2500" spc="-10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55" dirty="0">
                <a:solidFill>
                  <a:srgbClr val="003A86"/>
                </a:solidFill>
                <a:latin typeface="Lucida Sans Unicode"/>
                <a:cs typeface="Lucida Sans Unicode"/>
              </a:rPr>
              <a:t>source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2246952" y="5815215"/>
            <a:ext cx="408114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Single</a:t>
            </a:r>
            <a:r>
              <a:rPr sz="2500" spc="-6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version</a:t>
            </a:r>
            <a:r>
              <a:rPr sz="2500" spc="-5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of</a:t>
            </a:r>
            <a:r>
              <a:rPr sz="2500" spc="-5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50" dirty="0">
                <a:solidFill>
                  <a:srgbClr val="003A86"/>
                </a:solidFill>
                <a:latin typeface="Lucida Sans Unicode"/>
                <a:cs typeface="Lucida Sans Unicode"/>
              </a:rPr>
              <a:t>the</a:t>
            </a:r>
            <a:r>
              <a:rPr sz="2500" spc="-5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70" dirty="0">
                <a:solidFill>
                  <a:srgbClr val="003A86"/>
                </a:solidFill>
                <a:latin typeface="Lucida Sans Unicode"/>
                <a:cs typeface="Lucida Sans Unicode"/>
              </a:rPr>
              <a:t>facts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597020" y="8492892"/>
            <a:ext cx="54006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Centralized</a:t>
            </a:r>
            <a:r>
              <a:rPr sz="2500" spc="-7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55" dirty="0">
                <a:solidFill>
                  <a:srgbClr val="003A86"/>
                </a:solidFill>
                <a:latin typeface="Lucida Sans Unicode"/>
                <a:cs typeface="Lucida Sans Unicode"/>
              </a:rPr>
              <a:t>item</a:t>
            </a:r>
            <a:r>
              <a:rPr sz="2500" spc="-7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135" dirty="0">
                <a:solidFill>
                  <a:srgbClr val="003A86"/>
                </a:solidFill>
                <a:latin typeface="Lucida Sans Unicode"/>
                <a:cs typeface="Lucida Sans Unicode"/>
              </a:rPr>
              <a:t>code</a:t>
            </a:r>
            <a:r>
              <a:rPr sz="2500" spc="-65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dirty="0">
                <a:solidFill>
                  <a:srgbClr val="003A86"/>
                </a:solidFill>
                <a:latin typeface="Lucida Sans Unicode"/>
                <a:cs typeface="Lucida Sans Unicode"/>
              </a:rPr>
              <a:t>or</a:t>
            </a:r>
            <a:r>
              <a:rPr sz="2500" spc="-70" dirty="0">
                <a:solidFill>
                  <a:srgbClr val="003A86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>
                <a:solidFill>
                  <a:srgbClr val="003A86"/>
                </a:solidFill>
                <a:latin typeface="Lucida Sans Unicode"/>
                <a:cs typeface="Lucida Sans Unicode"/>
              </a:rPr>
              <a:t>identifier</a:t>
            </a:r>
            <a:endParaRPr sz="2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22492" y="8831295"/>
            <a:ext cx="1265555" cy="1456055"/>
          </a:xfrm>
          <a:custGeom>
            <a:avLst/>
            <a:gdLst/>
            <a:ahLst/>
            <a:cxnLst/>
            <a:rect l="l" t="t" r="r" b="b"/>
            <a:pathLst>
              <a:path w="1265555" h="1456054">
                <a:moveTo>
                  <a:pt x="1265506" y="1455703"/>
                </a:moveTo>
                <a:lnTo>
                  <a:pt x="0" y="1455703"/>
                </a:lnTo>
                <a:lnTo>
                  <a:pt x="6508" y="1442222"/>
                </a:lnTo>
                <a:lnTo>
                  <a:pt x="26776" y="1401537"/>
                </a:lnTo>
                <a:lnTo>
                  <a:pt x="47527" y="1361139"/>
                </a:lnTo>
                <a:lnTo>
                  <a:pt x="68759" y="1321030"/>
                </a:lnTo>
                <a:lnTo>
                  <a:pt x="90467" y="1281215"/>
                </a:lnTo>
                <a:lnTo>
                  <a:pt x="112647" y="1241698"/>
                </a:lnTo>
                <a:lnTo>
                  <a:pt x="135297" y="1202482"/>
                </a:lnTo>
                <a:lnTo>
                  <a:pt x="158411" y="1163572"/>
                </a:lnTo>
                <a:lnTo>
                  <a:pt x="181987" y="1124970"/>
                </a:lnTo>
                <a:lnTo>
                  <a:pt x="206020" y="1086681"/>
                </a:lnTo>
                <a:lnTo>
                  <a:pt x="230507" y="1048709"/>
                </a:lnTo>
                <a:lnTo>
                  <a:pt x="255444" y="1011058"/>
                </a:lnTo>
                <a:lnTo>
                  <a:pt x="280827" y="973730"/>
                </a:lnTo>
                <a:lnTo>
                  <a:pt x="306652" y="936731"/>
                </a:lnTo>
                <a:lnTo>
                  <a:pt x="332915" y="900063"/>
                </a:lnTo>
                <a:lnTo>
                  <a:pt x="359613" y="863731"/>
                </a:lnTo>
                <a:lnTo>
                  <a:pt x="386742" y="827739"/>
                </a:lnTo>
                <a:lnTo>
                  <a:pt x="414299" y="792089"/>
                </a:lnTo>
                <a:lnTo>
                  <a:pt x="442278" y="756787"/>
                </a:lnTo>
                <a:lnTo>
                  <a:pt x="470677" y="721836"/>
                </a:lnTo>
                <a:lnTo>
                  <a:pt x="499491" y="687239"/>
                </a:lnTo>
                <a:lnTo>
                  <a:pt x="528717" y="653001"/>
                </a:lnTo>
                <a:lnTo>
                  <a:pt x="558352" y="619125"/>
                </a:lnTo>
                <a:lnTo>
                  <a:pt x="588390" y="585616"/>
                </a:lnTo>
                <a:lnTo>
                  <a:pt x="618829" y="552476"/>
                </a:lnTo>
                <a:lnTo>
                  <a:pt x="649665" y="519710"/>
                </a:lnTo>
                <a:lnTo>
                  <a:pt x="680894" y="487321"/>
                </a:lnTo>
                <a:lnTo>
                  <a:pt x="712511" y="455314"/>
                </a:lnTo>
                <a:lnTo>
                  <a:pt x="744514" y="423692"/>
                </a:lnTo>
                <a:lnTo>
                  <a:pt x="776899" y="392458"/>
                </a:lnTo>
                <a:lnTo>
                  <a:pt x="809661" y="361618"/>
                </a:lnTo>
                <a:lnTo>
                  <a:pt x="842797" y="331174"/>
                </a:lnTo>
                <a:lnTo>
                  <a:pt x="876303" y="301130"/>
                </a:lnTo>
                <a:lnTo>
                  <a:pt x="910175" y="271491"/>
                </a:lnTo>
                <a:lnTo>
                  <a:pt x="944410" y="242260"/>
                </a:lnTo>
                <a:lnTo>
                  <a:pt x="979003" y="213440"/>
                </a:lnTo>
                <a:lnTo>
                  <a:pt x="1013951" y="185036"/>
                </a:lnTo>
                <a:lnTo>
                  <a:pt x="1049251" y="157051"/>
                </a:lnTo>
                <a:lnTo>
                  <a:pt x="1084897" y="129489"/>
                </a:lnTo>
                <a:lnTo>
                  <a:pt x="1120888" y="102355"/>
                </a:lnTo>
                <a:lnTo>
                  <a:pt x="1157217" y="75651"/>
                </a:lnTo>
                <a:lnTo>
                  <a:pt x="1193883" y="49382"/>
                </a:lnTo>
                <a:lnTo>
                  <a:pt x="1230881" y="23551"/>
                </a:lnTo>
                <a:lnTo>
                  <a:pt x="1265506" y="0"/>
                </a:lnTo>
                <a:lnTo>
                  <a:pt x="1265506" y="1455703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969770" cy="1210310"/>
            <a:chOff x="0" y="0"/>
            <a:chExt cx="1969770" cy="121031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4373" y="47505"/>
              <a:ext cx="1915160" cy="958850"/>
            </a:xfrm>
            <a:custGeom>
              <a:avLst/>
              <a:gdLst/>
              <a:ahLst/>
              <a:cxnLst/>
              <a:rect l="l" t="t" r="r" b="b"/>
              <a:pathLst>
                <a:path w="1915160" h="958850">
                  <a:moveTo>
                    <a:pt x="958304" y="958304"/>
                  </a:moveTo>
                  <a:lnTo>
                    <a:pt x="910468" y="957131"/>
                  </a:lnTo>
                  <a:lnTo>
                    <a:pt x="863240" y="953650"/>
                  </a:lnTo>
                  <a:lnTo>
                    <a:pt x="816675" y="947915"/>
                  </a:lnTo>
                  <a:lnTo>
                    <a:pt x="770828" y="939981"/>
                  </a:lnTo>
                  <a:lnTo>
                    <a:pt x="725753" y="929903"/>
                  </a:lnTo>
                  <a:lnTo>
                    <a:pt x="681505" y="917736"/>
                  </a:lnTo>
                  <a:lnTo>
                    <a:pt x="638139" y="903535"/>
                  </a:lnTo>
                  <a:lnTo>
                    <a:pt x="595710" y="887354"/>
                  </a:lnTo>
                  <a:lnTo>
                    <a:pt x="554274" y="869249"/>
                  </a:lnTo>
                  <a:lnTo>
                    <a:pt x="513884" y="849274"/>
                  </a:lnTo>
                  <a:lnTo>
                    <a:pt x="474595" y="827484"/>
                  </a:lnTo>
                  <a:lnTo>
                    <a:pt x="436463" y="803934"/>
                  </a:lnTo>
                  <a:lnTo>
                    <a:pt x="399542" y="778680"/>
                  </a:lnTo>
                  <a:lnTo>
                    <a:pt x="363888" y="751774"/>
                  </a:lnTo>
                  <a:lnTo>
                    <a:pt x="329555" y="723274"/>
                  </a:lnTo>
                  <a:lnTo>
                    <a:pt x="296597" y="693233"/>
                  </a:lnTo>
                  <a:lnTo>
                    <a:pt x="265070" y="661706"/>
                  </a:lnTo>
                  <a:lnTo>
                    <a:pt x="235029" y="628749"/>
                  </a:lnTo>
                  <a:lnTo>
                    <a:pt x="206529" y="594415"/>
                  </a:lnTo>
                  <a:lnTo>
                    <a:pt x="179624" y="558761"/>
                  </a:lnTo>
                  <a:lnTo>
                    <a:pt x="154369" y="521840"/>
                  </a:lnTo>
                  <a:lnTo>
                    <a:pt x="130819" y="483708"/>
                  </a:lnTo>
                  <a:lnTo>
                    <a:pt x="109029" y="444420"/>
                  </a:lnTo>
                  <a:lnTo>
                    <a:pt x="89054" y="404030"/>
                  </a:lnTo>
                  <a:lnTo>
                    <a:pt x="70949" y="362593"/>
                  </a:lnTo>
                  <a:lnTo>
                    <a:pt x="54768" y="320164"/>
                  </a:lnTo>
                  <a:lnTo>
                    <a:pt x="40567" y="276798"/>
                  </a:lnTo>
                  <a:lnTo>
                    <a:pt x="28400" y="232551"/>
                  </a:lnTo>
                  <a:lnTo>
                    <a:pt x="18322" y="187476"/>
                  </a:lnTo>
                  <a:lnTo>
                    <a:pt x="10388" y="141628"/>
                  </a:lnTo>
                  <a:lnTo>
                    <a:pt x="4653" y="95063"/>
                  </a:lnTo>
                  <a:lnTo>
                    <a:pt x="1172" y="47835"/>
                  </a:lnTo>
                  <a:lnTo>
                    <a:pt x="0" y="0"/>
                  </a:lnTo>
                  <a:lnTo>
                    <a:pt x="286520" y="0"/>
                  </a:lnTo>
                  <a:lnTo>
                    <a:pt x="288208" y="47937"/>
                  </a:lnTo>
                  <a:lnTo>
                    <a:pt x="293197" y="94971"/>
                  </a:lnTo>
                  <a:lnTo>
                    <a:pt x="301373" y="140988"/>
                  </a:lnTo>
                  <a:lnTo>
                    <a:pt x="312622" y="185872"/>
                  </a:lnTo>
                  <a:lnTo>
                    <a:pt x="326829" y="229511"/>
                  </a:lnTo>
                  <a:lnTo>
                    <a:pt x="343880" y="271789"/>
                  </a:lnTo>
                  <a:lnTo>
                    <a:pt x="363661" y="312592"/>
                  </a:lnTo>
                  <a:lnTo>
                    <a:pt x="386058" y="351807"/>
                  </a:lnTo>
                  <a:lnTo>
                    <a:pt x="410957" y="389320"/>
                  </a:lnTo>
                  <a:lnTo>
                    <a:pt x="438244" y="425015"/>
                  </a:lnTo>
                  <a:lnTo>
                    <a:pt x="467804" y="458780"/>
                  </a:lnTo>
                  <a:lnTo>
                    <a:pt x="499523" y="490499"/>
                  </a:lnTo>
                  <a:lnTo>
                    <a:pt x="533288" y="520059"/>
                  </a:lnTo>
                  <a:lnTo>
                    <a:pt x="568983" y="547346"/>
                  </a:lnTo>
                  <a:lnTo>
                    <a:pt x="606496" y="572245"/>
                  </a:lnTo>
                  <a:lnTo>
                    <a:pt x="645711" y="594642"/>
                  </a:lnTo>
                  <a:lnTo>
                    <a:pt x="686515" y="614423"/>
                  </a:lnTo>
                  <a:lnTo>
                    <a:pt x="728793" y="631474"/>
                  </a:lnTo>
                  <a:lnTo>
                    <a:pt x="772431" y="645681"/>
                  </a:lnTo>
                  <a:lnTo>
                    <a:pt x="817315" y="656930"/>
                  </a:lnTo>
                  <a:lnTo>
                    <a:pt x="863332" y="665106"/>
                  </a:lnTo>
                  <a:lnTo>
                    <a:pt x="910366" y="670095"/>
                  </a:lnTo>
                  <a:lnTo>
                    <a:pt x="958304" y="671784"/>
                  </a:lnTo>
                  <a:lnTo>
                    <a:pt x="1006242" y="670095"/>
                  </a:lnTo>
                  <a:lnTo>
                    <a:pt x="1053276" y="665106"/>
                  </a:lnTo>
                  <a:lnTo>
                    <a:pt x="1099292" y="656930"/>
                  </a:lnTo>
                  <a:lnTo>
                    <a:pt x="1144177" y="645681"/>
                  </a:lnTo>
                  <a:lnTo>
                    <a:pt x="1187815" y="631474"/>
                  </a:lnTo>
                  <a:lnTo>
                    <a:pt x="1230093" y="614423"/>
                  </a:lnTo>
                  <a:lnTo>
                    <a:pt x="1270897" y="594642"/>
                  </a:lnTo>
                  <a:lnTo>
                    <a:pt x="1310112" y="572245"/>
                  </a:lnTo>
                  <a:lnTo>
                    <a:pt x="1347624" y="547346"/>
                  </a:lnTo>
                  <a:lnTo>
                    <a:pt x="1383320" y="520059"/>
                  </a:lnTo>
                  <a:lnTo>
                    <a:pt x="1417084" y="490499"/>
                  </a:lnTo>
                  <a:lnTo>
                    <a:pt x="1448804" y="458780"/>
                  </a:lnTo>
                  <a:lnTo>
                    <a:pt x="1478364" y="425015"/>
                  </a:lnTo>
                  <a:lnTo>
                    <a:pt x="1505650" y="389320"/>
                  </a:lnTo>
                  <a:lnTo>
                    <a:pt x="1530549" y="351807"/>
                  </a:lnTo>
                  <a:lnTo>
                    <a:pt x="1552946" y="312592"/>
                  </a:lnTo>
                  <a:lnTo>
                    <a:pt x="1572728" y="271789"/>
                  </a:lnTo>
                  <a:lnTo>
                    <a:pt x="1589779" y="229511"/>
                  </a:lnTo>
                  <a:lnTo>
                    <a:pt x="1603986" y="185872"/>
                  </a:lnTo>
                  <a:lnTo>
                    <a:pt x="1615234" y="140988"/>
                  </a:lnTo>
                  <a:lnTo>
                    <a:pt x="1623410" y="94971"/>
                  </a:lnTo>
                  <a:lnTo>
                    <a:pt x="1628400" y="47937"/>
                  </a:lnTo>
                  <a:lnTo>
                    <a:pt x="1630088" y="0"/>
                  </a:lnTo>
                  <a:lnTo>
                    <a:pt x="1914989" y="0"/>
                  </a:lnTo>
                  <a:lnTo>
                    <a:pt x="1913821" y="47835"/>
                  </a:lnTo>
                  <a:lnTo>
                    <a:pt x="1910353" y="95063"/>
                  </a:lnTo>
                  <a:lnTo>
                    <a:pt x="1904638" y="141628"/>
                  </a:lnTo>
                  <a:lnTo>
                    <a:pt x="1896732" y="187476"/>
                  </a:lnTo>
                  <a:lnTo>
                    <a:pt x="1886689" y="232551"/>
                  </a:lnTo>
                  <a:lnTo>
                    <a:pt x="1874563" y="276798"/>
                  </a:lnTo>
                  <a:lnTo>
                    <a:pt x="1860408" y="320164"/>
                  </a:lnTo>
                  <a:lnTo>
                    <a:pt x="1844279" y="362593"/>
                  </a:lnTo>
                  <a:lnTo>
                    <a:pt x="1826230" y="404030"/>
                  </a:lnTo>
                  <a:lnTo>
                    <a:pt x="1806315" y="444420"/>
                  </a:lnTo>
                  <a:lnTo>
                    <a:pt x="1784589" y="483708"/>
                  </a:lnTo>
                  <a:lnTo>
                    <a:pt x="1761106" y="521840"/>
                  </a:lnTo>
                  <a:lnTo>
                    <a:pt x="1735921" y="558761"/>
                  </a:lnTo>
                  <a:lnTo>
                    <a:pt x="1709087" y="594415"/>
                  </a:lnTo>
                  <a:lnTo>
                    <a:pt x="1680659" y="628749"/>
                  </a:lnTo>
                  <a:lnTo>
                    <a:pt x="1650691" y="661706"/>
                  </a:lnTo>
                  <a:lnTo>
                    <a:pt x="1619238" y="693233"/>
                  </a:lnTo>
                  <a:lnTo>
                    <a:pt x="1586354" y="723274"/>
                  </a:lnTo>
                  <a:lnTo>
                    <a:pt x="1552093" y="751774"/>
                  </a:lnTo>
                  <a:lnTo>
                    <a:pt x="1516509" y="778680"/>
                  </a:lnTo>
                  <a:lnTo>
                    <a:pt x="1479658" y="803934"/>
                  </a:lnTo>
                  <a:lnTo>
                    <a:pt x="1441593" y="827484"/>
                  </a:lnTo>
                  <a:lnTo>
                    <a:pt x="1402368" y="849274"/>
                  </a:lnTo>
                  <a:lnTo>
                    <a:pt x="1362038" y="869249"/>
                  </a:lnTo>
                  <a:lnTo>
                    <a:pt x="1320658" y="887354"/>
                  </a:lnTo>
                  <a:lnTo>
                    <a:pt x="1278281" y="903535"/>
                  </a:lnTo>
                  <a:lnTo>
                    <a:pt x="1234962" y="917736"/>
                  </a:lnTo>
                  <a:lnTo>
                    <a:pt x="1190755" y="929903"/>
                  </a:lnTo>
                  <a:lnTo>
                    <a:pt x="1145714" y="939981"/>
                  </a:lnTo>
                  <a:lnTo>
                    <a:pt x="1099895" y="947915"/>
                  </a:lnTo>
                  <a:lnTo>
                    <a:pt x="1053350" y="953650"/>
                  </a:lnTo>
                  <a:lnTo>
                    <a:pt x="1006135" y="957131"/>
                  </a:lnTo>
                  <a:lnTo>
                    <a:pt x="958304" y="95830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0" y="9928545"/>
            <a:ext cx="18288635" cy="358775"/>
          </a:xfrm>
          <a:custGeom>
            <a:avLst/>
            <a:gdLst/>
            <a:ahLst/>
            <a:cxnLst/>
            <a:rect l="l" t="t" r="r" b="b"/>
            <a:pathLst>
              <a:path w="18288635" h="358775">
                <a:moveTo>
                  <a:pt x="18288155" y="358454"/>
                </a:moveTo>
                <a:lnTo>
                  <a:pt x="0" y="358454"/>
                </a:lnTo>
                <a:lnTo>
                  <a:pt x="0" y="0"/>
                </a:lnTo>
                <a:lnTo>
                  <a:pt x="18288155" y="0"/>
                </a:lnTo>
                <a:lnTo>
                  <a:pt x="18288155" y="358454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443481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99" y="47624"/>
                </a:moveTo>
                <a:lnTo>
                  <a:pt x="0" y="47624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47624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655245" y="8607966"/>
            <a:ext cx="1633220" cy="1679575"/>
          </a:xfrm>
          <a:custGeom>
            <a:avLst/>
            <a:gdLst/>
            <a:ahLst/>
            <a:cxnLst/>
            <a:rect l="l" t="t" r="r" b="b"/>
            <a:pathLst>
              <a:path w="1633219" h="1679575">
                <a:moveTo>
                  <a:pt x="780805" y="1679034"/>
                </a:moveTo>
                <a:lnTo>
                  <a:pt x="0" y="1679034"/>
                </a:lnTo>
                <a:lnTo>
                  <a:pt x="1145" y="1650767"/>
                </a:lnTo>
                <a:lnTo>
                  <a:pt x="4358" y="1603235"/>
                </a:lnTo>
                <a:lnTo>
                  <a:pt x="8752" y="1556857"/>
                </a:lnTo>
                <a:lnTo>
                  <a:pt x="14537" y="1509253"/>
                </a:lnTo>
                <a:lnTo>
                  <a:pt x="21470" y="1462837"/>
                </a:lnTo>
                <a:lnTo>
                  <a:pt x="29608" y="1416826"/>
                </a:lnTo>
                <a:lnTo>
                  <a:pt x="38936" y="1371237"/>
                </a:lnTo>
                <a:lnTo>
                  <a:pt x="49438" y="1326087"/>
                </a:lnTo>
                <a:lnTo>
                  <a:pt x="61095" y="1281392"/>
                </a:lnTo>
                <a:lnTo>
                  <a:pt x="73892" y="1237169"/>
                </a:lnTo>
                <a:lnTo>
                  <a:pt x="87812" y="1193435"/>
                </a:lnTo>
                <a:lnTo>
                  <a:pt x="102838" y="1150206"/>
                </a:lnTo>
                <a:lnTo>
                  <a:pt x="118953" y="1107500"/>
                </a:lnTo>
                <a:lnTo>
                  <a:pt x="136142" y="1065332"/>
                </a:lnTo>
                <a:lnTo>
                  <a:pt x="154386" y="1023720"/>
                </a:lnTo>
                <a:lnTo>
                  <a:pt x="173670" y="982680"/>
                </a:lnTo>
                <a:lnTo>
                  <a:pt x="193976" y="942228"/>
                </a:lnTo>
                <a:lnTo>
                  <a:pt x="215289" y="902382"/>
                </a:lnTo>
                <a:lnTo>
                  <a:pt x="237591" y="863159"/>
                </a:lnTo>
                <a:lnTo>
                  <a:pt x="260866" y="824574"/>
                </a:lnTo>
                <a:lnTo>
                  <a:pt x="285096" y="786645"/>
                </a:lnTo>
                <a:lnTo>
                  <a:pt x="310266" y="749388"/>
                </a:lnTo>
                <a:lnTo>
                  <a:pt x="336359" y="712821"/>
                </a:lnTo>
                <a:lnTo>
                  <a:pt x="363357" y="676959"/>
                </a:lnTo>
                <a:lnTo>
                  <a:pt x="391245" y="641819"/>
                </a:lnTo>
                <a:lnTo>
                  <a:pt x="420005" y="607418"/>
                </a:lnTo>
                <a:lnTo>
                  <a:pt x="449621" y="573773"/>
                </a:lnTo>
                <a:lnTo>
                  <a:pt x="480077" y="540901"/>
                </a:lnTo>
                <a:lnTo>
                  <a:pt x="511354" y="508817"/>
                </a:lnTo>
                <a:lnTo>
                  <a:pt x="543438" y="477540"/>
                </a:lnTo>
                <a:lnTo>
                  <a:pt x="576311" y="447084"/>
                </a:lnTo>
                <a:lnTo>
                  <a:pt x="609956" y="417468"/>
                </a:lnTo>
                <a:lnTo>
                  <a:pt x="644356" y="388708"/>
                </a:lnTo>
                <a:lnTo>
                  <a:pt x="679496" y="360821"/>
                </a:lnTo>
                <a:lnTo>
                  <a:pt x="715358" y="333822"/>
                </a:lnTo>
                <a:lnTo>
                  <a:pt x="751926" y="307730"/>
                </a:lnTo>
                <a:lnTo>
                  <a:pt x="789183" y="282560"/>
                </a:lnTo>
                <a:lnTo>
                  <a:pt x="827112" y="258329"/>
                </a:lnTo>
                <a:lnTo>
                  <a:pt x="865697" y="235055"/>
                </a:lnTo>
                <a:lnTo>
                  <a:pt x="904921" y="212753"/>
                </a:lnTo>
                <a:lnTo>
                  <a:pt x="944767" y="191440"/>
                </a:lnTo>
                <a:lnTo>
                  <a:pt x="985218" y="171134"/>
                </a:lnTo>
                <a:lnTo>
                  <a:pt x="1026258" y="151850"/>
                </a:lnTo>
                <a:lnTo>
                  <a:pt x="1067871" y="133606"/>
                </a:lnTo>
                <a:lnTo>
                  <a:pt x="1110039" y="116418"/>
                </a:lnTo>
                <a:lnTo>
                  <a:pt x="1152745" y="100302"/>
                </a:lnTo>
                <a:lnTo>
                  <a:pt x="1195974" y="85276"/>
                </a:lnTo>
                <a:lnTo>
                  <a:pt x="1239708" y="71357"/>
                </a:lnTo>
                <a:lnTo>
                  <a:pt x="1283931" y="58560"/>
                </a:lnTo>
                <a:lnTo>
                  <a:pt x="1328626" y="46902"/>
                </a:lnTo>
                <a:lnTo>
                  <a:pt x="1373776" y="36401"/>
                </a:lnTo>
                <a:lnTo>
                  <a:pt x="1419365" y="27073"/>
                </a:lnTo>
                <a:lnTo>
                  <a:pt x="1465376" y="18935"/>
                </a:lnTo>
                <a:lnTo>
                  <a:pt x="1511792" y="12002"/>
                </a:lnTo>
                <a:lnTo>
                  <a:pt x="1558597" y="6293"/>
                </a:lnTo>
                <a:lnTo>
                  <a:pt x="1605774" y="1823"/>
                </a:lnTo>
                <a:lnTo>
                  <a:pt x="1632755" y="0"/>
                </a:lnTo>
                <a:lnTo>
                  <a:pt x="1632755" y="782865"/>
                </a:lnTo>
                <a:lnTo>
                  <a:pt x="1605856" y="786178"/>
                </a:lnTo>
                <a:lnTo>
                  <a:pt x="1559397" y="794220"/>
                </a:lnTo>
                <a:lnTo>
                  <a:pt x="1513721" y="804435"/>
                </a:lnTo>
                <a:lnTo>
                  <a:pt x="1468881" y="816767"/>
                </a:lnTo>
                <a:lnTo>
                  <a:pt x="1424936" y="831162"/>
                </a:lnTo>
                <a:lnTo>
                  <a:pt x="1381939" y="847562"/>
                </a:lnTo>
                <a:lnTo>
                  <a:pt x="1339947" y="865913"/>
                </a:lnTo>
                <a:lnTo>
                  <a:pt x="1299015" y="886158"/>
                </a:lnTo>
                <a:lnTo>
                  <a:pt x="1259199" y="908243"/>
                </a:lnTo>
                <a:lnTo>
                  <a:pt x="1220555" y="932112"/>
                </a:lnTo>
                <a:lnTo>
                  <a:pt x="1183137" y="957709"/>
                </a:lnTo>
                <a:lnTo>
                  <a:pt x="1147003" y="984978"/>
                </a:lnTo>
                <a:lnTo>
                  <a:pt x="1112207" y="1013863"/>
                </a:lnTo>
                <a:lnTo>
                  <a:pt x="1078805" y="1044310"/>
                </a:lnTo>
                <a:lnTo>
                  <a:pt x="1046853" y="1076262"/>
                </a:lnTo>
                <a:lnTo>
                  <a:pt x="1016407" y="1109664"/>
                </a:lnTo>
                <a:lnTo>
                  <a:pt x="987521" y="1144460"/>
                </a:lnTo>
                <a:lnTo>
                  <a:pt x="960252" y="1180595"/>
                </a:lnTo>
                <a:lnTo>
                  <a:pt x="934656" y="1218012"/>
                </a:lnTo>
                <a:lnTo>
                  <a:pt x="910787" y="1256657"/>
                </a:lnTo>
                <a:lnTo>
                  <a:pt x="888702" y="1296473"/>
                </a:lnTo>
                <a:lnTo>
                  <a:pt x="868456" y="1337405"/>
                </a:lnTo>
                <a:lnTo>
                  <a:pt x="850105" y="1379397"/>
                </a:lnTo>
                <a:lnTo>
                  <a:pt x="833705" y="1422394"/>
                </a:lnTo>
                <a:lnTo>
                  <a:pt x="819311" y="1466340"/>
                </a:lnTo>
                <a:lnTo>
                  <a:pt x="806979" y="1511180"/>
                </a:lnTo>
                <a:lnTo>
                  <a:pt x="796764" y="1556857"/>
                </a:lnTo>
                <a:lnTo>
                  <a:pt x="788736" y="1603235"/>
                </a:lnTo>
                <a:lnTo>
                  <a:pt x="782909" y="1650501"/>
                </a:lnTo>
                <a:lnTo>
                  <a:pt x="780805" y="1679034"/>
                </a:lnTo>
                <a:close/>
              </a:path>
            </a:pathLst>
          </a:custGeom>
          <a:solidFill>
            <a:srgbClr val="74B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4520543"/>
            <a:ext cx="18287999" cy="5766456"/>
          </a:xfrm>
          <a:prstGeom prst="rect">
            <a:avLst/>
          </a:prstGeom>
        </p:spPr>
      </p:pic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2185421" y="1554372"/>
            <a:ext cx="13527405" cy="2429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" algn="ctr">
              <a:lnSpc>
                <a:spcPts val="9450"/>
              </a:lnSpc>
              <a:spcBef>
                <a:spcPts val="120"/>
              </a:spcBef>
            </a:pPr>
            <a:r>
              <a:rPr sz="8250" spc="-585" dirty="0"/>
              <a:t>ORACLE</a:t>
            </a:r>
            <a:r>
              <a:rPr sz="8250" spc="-50" dirty="0"/>
              <a:t> </a:t>
            </a:r>
            <a:r>
              <a:rPr sz="8250" spc="-815" dirty="0"/>
              <a:t>SCM</a:t>
            </a:r>
            <a:endParaRPr sz="8250" dirty="0"/>
          </a:p>
          <a:p>
            <a:pPr algn="ctr">
              <a:lnSpc>
                <a:spcPts val="9450"/>
              </a:lnSpc>
            </a:pPr>
            <a:r>
              <a:rPr sz="8250" spc="-325" dirty="0">
                <a:solidFill>
                  <a:srgbClr val="003A86"/>
                </a:solidFill>
              </a:rPr>
              <a:t>AS</a:t>
            </a:r>
            <a:r>
              <a:rPr sz="8250" spc="-95" dirty="0">
                <a:solidFill>
                  <a:srgbClr val="003A86"/>
                </a:solidFill>
              </a:rPr>
              <a:t> </a:t>
            </a:r>
            <a:r>
              <a:rPr sz="8250" spc="-625" dirty="0">
                <a:solidFill>
                  <a:srgbClr val="003A86"/>
                </a:solidFill>
              </a:rPr>
              <a:t>THE</a:t>
            </a:r>
            <a:r>
              <a:rPr sz="8250" spc="-95" dirty="0">
                <a:solidFill>
                  <a:srgbClr val="003A86"/>
                </a:solidFill>
              </a:rPr>
              <a:t> </a:t>
            </a:r>
            <a:r>
              <a:rPr sz="8250" spc="-395" dirty="0">
                <a:solidFill>
                  <a:srgbClr val="003A86"/>
                </a:solidFill>
              </a:rPr>
              <a:t>ERP</a:t>
            </a:r>
            <a:r>
              <a:rPr sz="8250" spc="-95" dirty="0">
                <a:solidFill>
                  <a:srgbClr val="003A86"/>
                </a:solidFill>
              </a:rPr>
              <a:t> </a:t>
            </a:r>
            <a:r>
              <a:rPr sz="8250" spc="-610" dirty="0">
                <a:solidFill>
                  <a:srgbClr val="003A86"/>
                </a:solidFill>
              </a:rPr>
              <a:t>SYSTEM</a:t>
            </a:r>
            <a:r>
              <a:rPr sz="8250" spc="-95" dirty="0">
                <a:solidFill>
                  <a:srgbClr val="003A86"/>
                </a:solidFill>
              </a:rPr>
              <a:t> </a:t>
            </a:r>
            <a:r>
              <a:rPr sz="8250" spc="-919" dirty="0">
                <a:solidFill>
                  <a:srgbClr val="003A86"/>
                </a:solidFill>
              </a:rPr>
              <a:t>OF</a:t>
            </a:r>
            <a:r>
              <a:rPr sz="8250" spc="-100" dirty="0">
                <a:solidFill>
                  <a:srgbClr val="003A86"/>
                </a:solidFill>
              </a:rPr>
              <a:t> </a:t>
            </a:r>
            <a:r>
              <a:rPr sz="8250" spc="-890" dirty="0">
                <a:solidFill>
                  <a:srgbClr val="003A86"/>
                </a:solidFill>
              </a:rPr>
              <a:t>CHOICE</a:t>
            </a:r>
            <a:endParaRPr sz="82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28773" y="9200719"/>
            <a:ext cx="1059815" cy="1086485"/>
          </a:xfrm>
          <a:custGeom>
            <a:avLst/>
            <a:gdLst/>
            <a:ahLst/>
            <a:cxnLst/>
            <a:rect l="l" t="t" r="r" b="b"/>
            <a:pathLst>
              <a:path w="1059815" h="1086484">
                <a:moveTo>
                  <a:pt x="1059226" y="1086280"/>
                </a:moveTo>
                <a:lnTo>
                  <a:pt x="0" y="1086280"/>
                </a:lnTo>
                <a:lnTo>
                  <a:pt x="24228" y="1048709"/>
                </a:lnTo>
                <a:lnTo>
                  <a:pt x="49164" y="1011058"/>
                </a:lnTo>
                <a:lnTo>
                  <a:pt x="74547" y="973730"/>
                </a:lnTo>
                <a:lnTo>
                  <a:pt x="100372" y="936731"/>
                </a:lnTo>
                <a:lnTo>
                  <a:pt x="126636" y="900063"/>
                </a:lnTo>
                <a:lnTo>
                  <a:pt x="153334" y="863731"/>
                </a:lnTo>
                <a:lnTo>
                  <a:pt x="180463" y="827739"/>
                </a:lnTo>
                <a:lnTo>
                  <a:pt x="208019" y="792089"/>
                </a:lnTo>
                <a:lnTo>
                  <a:pt x="235998" y="756787"/>
                </a:lnTo>
                <a:lnTo>
                  <a:pt x="264397" y="721836"/>
                </a:lnTo>
                <a:lnTo>
                  <a:pt x="293211" y="687239"/>
                </a:lnTo>
                <a:lnTo>
                  <a:pt x="322438" y="653001"/>
                </a:lnTo>
                <a:lnTo>
                  <a:pt x="352072" y="619125"/>
                </a:lnTo>
                <a:lnTo>
                  <a:pt x="382111" y="585616"/>
                </a:lnTo>
                <a:lnTo>
                  <a:pt x="412550" y="552476"/>
                </a:lnTo>
                <a:lnTo>
                  <a:pt x="443385" y="519710"/>
                </a:lnTo>
                <a:lnTo>
                  <a:pt x="474614" y="487321"/>
                </a:lnTo>
                <a:lnTo>
                  <a:pt x="506232" y="455314"/>
                </a:lnTo>
                <a:lnTo>
                  <a:pt x="538235" y="423692"/>
                </a:lnTo>
                <a:lnTo>
                  <a:pt x="570619" y="392458"/>
                </a:lnTo>
                <a:lnTo>
                  <a:pt x="603381" y="361618"/>
                </a:lnTo>
                <a:lnTo>
                  <a:pt x="636517" y="331174"/>
                </a:lnTo>
                <a:lnTo>
                  <a:pt x="670023" y="301130"/>
                </a:lnTo>
                <a:lnTo>
                  <a:pt x="703895" y="271491"/>
                </a:lnTo>
                <a:lnTo>
                  <a:pt x="738130" y="242260"/>
                </a:lnTo>
                <a:lnTo>
                  <a:pt x="772723" y="213440"/>
                </a:lnTo>
                <a:lnTo>
                  <a:pt x="807672" y="185036"/>
                </a:lnTo>
                <a:lnTo>
                  <a:pt x="842971" y="157051"/>
                </a:lnTo>
                <a:lnTo>
                  <a:pt x="878618" y="129489"/>
                </a:lnTo>
                <a:lnTo>
                  <a:pt x="914608" y="102355"/>
                </a:lnTo>
                <a:lnTo>
                  <a:pt x="950938" y="75651"/>
                </a:lnTo>
                <a:lnTo>
                  <a:pt x="987603" y="49382"/>
                </a:lnTo>
                <a:lnTo>
                  <a:pt x="1024601" y="23551"/>
                </a:lnTo>
                <a:lnTo>
                  <a:pt x="1059226" y="0"/>
                </a:lnTo>
                <a:lnTo>
                  <a:pt x="1059226" y="1086280"/>
                </a:lnTo>
                <a:close/>
              </a:path>
            </a:pathLst>
          </a:custGeom>
          <a:solidFill>
            <a:srgbClr val="1F539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969770" cy="1210310"/>
            <a:chOff x="0" y="0"/>
            <a:chExt cx="1969770" cy="121031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521460" cy="1210310"/>
            </a:xfrm>
            <a:custGeom>
              <a:avLst/>
              <a:gdLst/>
              <a:ahLst/>
              <a:cxnLst/>
              <a:rect l="l" t="t" r="r" b="b"/>
              <a:pathLst>
                <a:path w="1521460" h="1210310">
                  <a:moveTo>
                    <a:pt x="0" y="0"/>
                  </a:moveTo>
                  <a:lnTo>
                    <a:pt x="1521118" y="0"/>
                  </a:lnTo>
                  <a:lnTo>
                    <a:pt x="1506897" y="22515"/>
                  </a:lnTo>
                  <a:lnTo>
                    <a:pt x="1482182" y="60343"/>
                  </a:lnTo>
                  <a:lnTo>
                    <a:pt x="1456902" y="97763"/>
                  </a:lnTo>
                  <a:lnTo>
                    <a:pt x="1431065" y="134771"/>
                  </a:lnTo>
                  <a:lnTo>
                    <a:pt x="1404675" y="171360"/>
                  </a:lnTo>
                  <a:lnTo>
                    <a:pt x="1377739" y="207524"/>
                  </a:lnTo>
                  <a:lnTo>
                    <a:pt x="1350264" y="243257"/>
                  </a:lnTo>
                  <a:lnTo>
                    <a:pt x="1322255" y="278553"/>
                  </a:lnTo>
                  <a:lnTo>
                    <a:pt x="1293718" y="313406"/>
                  </a:lnTo>
                  <a:lnTo>
                    <a:pt x="1264659" y="347809"/>
                  </a:lnTo>
                  <a:lnTo>
                    <a:pt x="1235084" y="381758"/>
                  </a:lnTo>
                  <a:lnTo>
                    <a:pt x="1205000" y="415245"/>
                  </a:lnTo>
                  <a:lnTo>
                    <a:pt x="1174412" y="448265"/>
                  </a:lnTo>
                  <a:lnTo>
                    <a:pt x="1143326" y="480811"/>
                  </a:lnTo>
                  <a:lnTo>
                    <a:pt x="1111749" y="512879"/>
                  </a:lnTo>
                  <a:lnTo>
                    <a:pt x="1079686" y="544460"/>
                  </a:lnTo>
                  <a:lnTo>
                    <a:pt x="1047144" y="575551"/>
                  </a:lnTo>
                  <a:lnTo>
                    <a:pt x="1014128" y="606143"/>
                  </a:lnTo>
                  <a:lnTo>
                    <a:pt x="980644" y="636233"/>
                  </a:lnTo>
                  <a:lnTo>
                    <a:pt x="946700" y="665812"/>
                  </a:lnTo>
                  <a:lnTo>
                    <a:pt x="912299" y="694876"/>
                  </a:lnTo>
                  <a:lnTo>
                    <a:pt x="877450" y="723419"/>
                  </a:lnTo>
                  <a:lnTo>
                    <a:pt x="842156" y="751434"/>
                  </a:lnTo>
                  <a:lnTo>
                    <a:pt x="806426" y="778914"/>
                  </a:lnTo>
                  <a:lnTo>
                    <a:pt x="770264" y="805856"/>
                  </a:lnTo>
                  <a:lnTo>
                    <a:pt x="733677" y="832251"/>
                  </a:lnTo>
                  <a:lnTo>
                    <a:pt x="696671" y="858094"/>
                  </a:lnTo>
                  <a:lnTo>
                    <a:pt x="659252" y="883379"/>
                  </a:lnTo>
                  <a:lnTo>
                    <a:pt x="621425" y="908101"/>
                  </a:lnTo>
                  <a:lnTo>
                    <a:pt x="583198" y="932252"/>
                  </a:lnTo>
                  <a:lnTo>
                    <a:pt x="544575" y="955828"/>
                  </a:lnTo>
                  <a:lnTo>
                    <a:pt x="505563" y="978821"/>
                  </a:lnTo>
                  <a:lnTo>
                    <a:pt x="466168" y="1001226"/>
                  </a:lnTo>
                  <a:lnTo>
                    <a:pt x="426397" y="1023037"/>
                  </a:lnTo>
                  <a:lnTo>
                    <a:pt x="386254" y="1044247"/>
                  </a:lnTo>
                  <a:lnTo>
                    <a:pt x="345746" y="1064852"/>
                  </a:lnTo>
                  <a:lnTo>
                    <a:pt x="304879" y="1084844"/>
                  </a:lnTo>
                  <a:lnTo>
                    <a:pt x="263660" y="1104217"/>
                  </a:lnTo>
                  <a:lnTo>
                    <a:pt x="222094" y="1122966"/>
                  </a:lnTo>
                  <a:lnTo>
                    <a:pt x="180187" y="1141085"/>
                  </a:lnTo>
                  <a:lnTo>
                    <a:pt x="137945" y="1158567"/>
                  </a:lnTo>
                  <a:lnTo>
                    <a:pt x="95374" y="1175407"/>
                  </a:lnTo>
                  <a:lnTo>
                    <a:pt x="52481" y="1191598"/>
                  </a:lnTo>
                  <a:lnTo>
                    <a:pt x="9271" y="1207134"/>
                  </a:lnTo>
                  <a:lnTo>
                    <a:pt x="0" y="1210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4373" y="47505"/>
              <a:ext cx="1915160" cy="958850"/>
            </a:xfrm>
            <a:custGeom>
              <a:avLst/>
              <a:gdLst/>
              <a:ahLst/>
              <a:cxnLst/>
              <a:rect l="l" t="t" r="r" b="b"/>
              <a:pathLst>
                <a:path w="1915160" h="958850">
                  <a:moveTo>
                    <a:pt x="958304" y="958304"/>
                  </a:moveTo>
                  <a:lnTo>
                    <a:pt x="910468" y="957131"/>
                  </a:lnTo>
                  <a:lnTo>
                    <a:pt x="863240" y="953650"/>
                  </a:lnTo>
                  <a:lnTo>
                    <a:pt x="816675" y="947915"/>
                  </a:lnTo>
                  <a:lnTo>
                    <a:pt x="770828" y="939981"/>
                  </a:lnTo>
                  <a:lnTo>
                    <a:pt x="725753" y="929903"/>
                  </a:lnTo>
                  <a:lnTo>
                    <a:pt x="681505" y="917736"/>
                  </a:lnTo>
                  <a:lnTo>
                    <a:pt x="638139" y="903535"/>
                  </a:lnTo>
                  <a:lnTo>
                    <a:pt x="595710" y="887354"/>
                  </a:lnTo>
                  <a:lnTo>
                    <a:pt x="554274" y="869249"/>
                  </a:lnTo>
                  <a:lnTo>
                    <a:pt x="513884" y="849274"/>
                  </a:lnTo>
                  <a:lnTo>
                    <a:pt x="474595" y="827484"/>
                  </a:lnTo>
                  <a:lnTo>
                    <a:pt x="436463" y="803934"/>
                  </a:lnTo>
                  <a:lnTo>
                    <a:pt x="399542" y="778680"/>
                  </a:lnTo>
                  <a:lnTo>
                    <a:pt x="363888" y="751774"/>
                  </a:lnTo>
                  <a:lnTo>
                    <a:pt x="329555" y="723274"/>
                  </a:lnTo>
                  <a:lnTo>
                    <a:pt x="296597" y="693233"/>
                  </a:lnTo>
                  <a:lnTo>
                    <a:pt x="265070" y="661706"/>
                  </a:lnTo>
                  <a:lnTo>
                    <a:pt x="235029" y="628749"/>
                  </a:lnTo>
                  <a:lnTo>
                    <a:pt x="206529" y="594415"/>
                  </a:lnTo>
                  <a:lnTo>
                    <a:pt x="179624" y="558761"/>
                  </a:lnTo>
                  <a:lnTo>
                    <a:pt x="154369" y="521840"/>
                  </a:lnTo>
                  <a:lnTo>
                    <a:pt x="130819" y="483708"/>
                  </a:lnTo>
                  <a:lnTo>
                    <a:pt x="109029" y="444420"/>
                  </a:lnTo>
                  <a:lnTo>
                    <a:pt x="89054" y="404030"/>
                  </a:lnTo>
                  <a:lnTo>
                    <a:pt x="70949" y="362593"/>
                  </a:lnTo>
                  <a:lnTo>
                    <a:pt x="54768" y="320164"/>
                  </a:lnTo>
                  <a:lnTo>
                    <a:pt x="40567" y="276798"/>
                  </a:lnTo>
                  <a:lnTo>
                    <a:pt x="28400" y="232551"/>
                  </a:lnTo>
                  <a:lnTo>
                    <a:pt x="18322" y="187476"/>
                  </a:lnTo>
                  <a:lnTo>
                    <a:pt x="10388" y="141628"/>
                  </a:lnTo>
                  <a:lnTo>
                    <a:pt x="4653" y="95063"/>
                  </a:lnTo>
                  <a:lnTo>
                    <a:pt x="1172" y="47835"/>
                  </a:lnTo>
                  <a:lnTo>
                    <a:pt x="0" y="0"/>
                  </a:lnTo>
                  <a:lnTo>
                    <a:pt x="286520" y="0"/>
                  </a:lnTo>
                  <a:lnTo>
                    <a:pt x="288208" y="47937"/>
                  </a:lnTo>
                  <a:lnTo>
                    <a:pt x="293197" y="94971"/>
                  </a:lnTo>
                  <a:lnTo>
                    <a:pt x="301373" y="140988"/>
                  </a:lnTo>
                  <a:lnTo>
                    <a:pt x="312622" y="185872"/>
                  </a:lnTo>
                  <a:lnTo>
                    <a:pt x="326829" y="229511"/>
                  </a:lnTo>
                  <a:lnTo>
                    <a:pt x="343880" y="271789"/>
                  </a:lnTo>
                  <a:lnTo>
                    <a:pt x="363661" y="312592"/>
                  </a:lnTo>
                  <a:lnTo>
                    <a:pt x="386058" y="351807"/>
                  </a:lnTo>
                  <a:lnTo>
                    <a:pt x="410957" y="389320"/>
                  </a:lnTo>
                  <a:lnTo>
                    <a:pt x="438244" y="425015"/>
                  </a:lnTo>
                  <a:lnTo>
                    <a:pt x="467804" y="458780"/>
                  </a:lnTo>
                  <a:lnTo>
                    <a:pt x="499523" y="490499"/>
                  </a:lnTo>
                  <a:lnTo>
                    <a:pt x="533288" y="520059"/>
                  </a:lnTo>
                  <a:lnTo>
                    <a:pt x="568983" y="547346"/>
                  </a:lnTo>
                  <a:lnTo>
                    <a:pt x="606496" y="572245"/>
                  </a:lnTo>
                  <a:lnTo>
                    <a:pt x="645711" y="594642"/>
                  </a:lnTo>
                  <a:lnTo>
                    <a:pt x="686515" y="614423"/>
                  </a:lnTo>
                  <a:lnTo>
                    <a:pt x="728793" y="631474"/>
                  </a:lnTo>
                  <a:lnTo>
                    <a:pt x="772431" y="645681"/>
                  </a:lnTo>
                  <a:lnTo>
                    <a:pt x="817315" y="656930"/>
                  </a:lnTo>
                  <a:lnTo>
                    <a:pt x="863332" y="665106"/>
                  </a:lnTo>
                  <a:lnTo>
                    <a:pt x="910366" y="670095"/>
                  </a:lnTo>
                  <a:lnTo>
                    <a:pt x="958304" y="671784"/>
                  </a:lnTo>
                  <a:lnTo>
                    <a:pt x="1006242" y="670095"/>
                  </a:lnTo>
                  <a:lnTo>
                    <a:pt x="1053276" y="665106"/>
                  </a:lnTo>
                  <a:lnTo>
                    <a:pt x="1099292" y="656930"/>
                  </a:lnTo>
                  <a:lnTo>
                    <a:pt x="1144177" y="645681"/>
                  </a:lnTo>
                  <a:lnTo>
                    <a:pt x="1187815" y="631474"/>
                  </a:lnTo>
                  <a:lnTo>
                    <a:pt x="1230093" y="614423"/>
                  </a:lnTo>
                  <a:lnTo>
                    <a:pt x="1270897" y="594642"/>
                  </a:lnTo>
                  <a:lnTo>
                    <a:pt x="1310112" y="572245"/>
                  </a:lnTo>
                  <a:lnTo>
                    <a:pt x="1347624" y="547346"/>
                  </a:lnTo>
                  <a:lnTo>
                    <a:pt x="1383320" y="520059"/>
                  </a:lnTo>
                  <a:lnTo>
                    <a:pt x="1417084" y="490499"/>
                  </a:lnTo>
                  <a:lnTo>
                    <a:pt x="1448804" y="458780"/>
                  </a:lnTo>
                  <a:lnTo>
                    <a:pt x="1478364" y="425015"/>
                  </a:lnTo>
                  <a:lnTo>
                    <a:pt x="1505650" y="389320"/>
                  </a:lnTo>
                  <a:lnTo>
                    <a:pt x="1530549" y="351807"/>
                  </a:lnTo>
                  <a:lnTo>
                    <a:pt x="1552946" y="312592"/>
                  </a:lnTo>
                  <a:lnTo>
                    <a:pt x="1572728" y="271789"/>
                  </a:lnTo>
                  <a:lnTo>
                    <a:pt x="1589779" y="229511"/>
                  </a:lnTo>
                  <a:lnTo>
                    <a:pt x="1603986" y="185872"/>
                  </a:lnTo>
                  <a:lnTo>
                    <a:pt x="1615234" y="140988"/>
                  </a:lnTo>
                  <a:lnTo>
                    <a:pt x="1623410" y="94971"/>
                  </a:lnTo>
                  <a:lnTo>
                    <a:pt x="1628400" y="47937"/>
                  </a:lnTo>
                  <a:lnTo>
                    <a:pt x="1630088" y="0"/>
                  </a:lnTo>
                  <a:lnTo>
                    <a:pt x="1914989" y="0"/>
                  </a:lnTo>
                  <a:lnTo>
                    <a:pt x="1913821" y="47835"/>
                  </a:lnTo>
                  <a:lnTo>
                    <a:pt x="1910353" y="95063"/>
                  </a:lnTo>
                  <a:lnTo>
                    <a:pt x="1904638" y="141628"/>
                  </a:lnTo>
                  <a:lnTo>
                    <a:pt x="1896732" y="187476"/>
                  </a:lnTo>
                  <a:lnTo>
                    <a:pt x="1886689" y="232551"/>
                  </a:lnTo>
                  <a:lnTo>
                    <a:pt x="1874563" y="276798"/>
                  </a:lnTo>
                  <a:lnTo>
                    <a:pt x="1860408" y="320164"/>
                  </a:lnTo>
                  <a:lnTo>
                    <a:pt x="1844279" y="362593"/>
                  </a:lnTo>
                  <a:lnTo>
                    <a:pt x="1826230" y="404030"/>
                  </a:lnTo>
                  <a:lnTo>
                    <a:pt x="1806315" y="444420"/>
                  </a:lnTo>
                  <a:lnTo>
                    <a:pt x="1784589" y="483708"/>
                  </a:lnTo>
                  <a:lnTo>
                    <a:pt x="1761106" y="521840"/>
                  </a:lnTo>
                  <a:lnTo>
                    <a:pt x="1735921" y="558761"/>
                  </a:lnTo>
                  <a:lnTo>
                    <a:pt x="1709087" y="594415"/>
                  </a:lnTo>
                  <a:lnTo>
                    <a:pt x="1680659" y="628749"/>
                  </a:lnTo>
                  <a:lnTo>
                    <a:pt x="1650691" y="661706"/>
                  </a:lnTo>
                  <a:lnTo>
                    <a:pt x="1619238" y="693233"/>
                  </a:lnTo>
                  <a:lnTo>
                    <a:pt x="1586354" y="723274"/>
                  </a:lnTo>
                  <a:lnTo>
                    <a:pt x="1552093" y="751774"/>
                  </a:lnTo>
                  <a:lnTo>
                    <a:pt x="1516509" y="778680"/>
                  </a:lnTo>
                  <a:lnTo>
                    <a:pt x="1479658" y="803934"/>
                  </a:lnTo>
                  <a:lnTo>
                    <a:pt x="1441593" y="827484"/>
                  </a:lnTo>
                  <a:lnTo>
                    <a:pt x="1402368" y="849274"/>
                  </a:lnTo>
                  <a:lnTo>
                    <a:pt x="1362038" y="869249"/>
                  </a:lnTo>
                  <a:lnTo>
                    <a:pt x="1320658" y="887354"/>
                  </a:lnTo>
                  <a:lnTo>
                    <a:pt x="1278281" y="903535"/>
                  </a:lnTo>
                  <a:lnTo>
                    <a:pt x="1234962" y="917736"/>
                  </a:lnTo>
                  <a:lnTo>
                    <a:pt x="1190755" y="929903"/>
                  </a:lnTo>
                  <a:lnTo>
                    <a:pt x="1145714" y="939981"/>
                  </a:lnTo>
                  <a:lnTo>
                    <a:pt x="1099895" y="947915"/>
                  </a:lnTo>
                  <a:lnTo>
                    <a:pt x="1053350" y="953650"/>
                  </a:lnTo>
                  <a:lnTo>
                    <a:pt x="1006135" y="957131"/>
                  </a:lnTo>
                  <a:lnTo>
                    <a:pt x="958304" y="958304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8977389"/>
            <a:ext cx="18288635" cy="1310005"/>
            <a:chOff x="0" y="8977389"/>
            <a:chExt cx="18288635" cy="1310005"/>
          </a:xfrm>
        </p:grpSpPr>
        <p:sp>
          <p:nvSpPr>
            <p:cNvPr id="7" name="object 7"/>
            <p:cNvSpPr/>
            <p:nvPr/>
          </p:nvSpPr>
          <p:spPr>
            <a:xfrm>
              <a:off x="0" y="9842855"/>
              <a:ext cx="18288635" cy="444500"/>
            </a:xfrm>
            <a:custGeom>
              <a:avLst/>
              <a:gdLst/>
              <a:ahLst/>
              <a:cxnLst/>
              <a:rect l="l" t="t" r="r" b="b"/>
              <a:pathLst>
                <a:path w="18288635" h="444500">
                  <a:moveTo>
                    <a:pt x="18287988" y="0"/>
                  </a:moveTo>
                  <a:lnTo>
                    <a:pt x="94907" y="0"/>
                  </a:lnTo>
                  <a:lnTo>
                    <a:pt x="94907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  <a:path w="18288635" h="444500">
                  <a:moveTo>
                    <a:pt x="18288153" y="85699"/>
                  </a:moveTo>
                  <a:lnTo>
                    <a:pt x="0" y="85699"/>
                  </a:lnTo>
                  <a:lnTo>
                    <a:pt x="0" y="444144"/>
                  </a:lnTo>
                  <a:lnTo>
                    <a:pt x="18288153" y="444144"/>
                  </a:lnTo>
                  <a:lnTo>
                    <a:pt x="18288153" y="85699"/>
                  </a:lnTo>
                  <a:close/>
                </a:path>
              </a:pathLst>
            </a:custGeom>
            <a:solidFill>
              <a:srgbClr val="1F53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708981" y="8977389"/>
              <a:ext cx="1579245" cy="1310005"/>
            </a:xfrm>
            <a:custGeom>
              <a:avLst/>
              <a:gdLst/>
              <a:ahLst/>
              <a:cxnLst/>
              <a:rect l="l" t="t" r="r" b="b"/>
              <a:pathLst>
                <a:path w="1579244" h="1310004">
                  <a:moveTo>
                    <a:pt x="828468" y="1309610"/>
                  </a:moveTo>
                  <a:lnTo>
                    <a:pt x="0" y="1309610"/>
                  </a:lnTo>
                  <a:lnTo>
                    <a:pt x="7359" y="1281392"/>
                  </a:lnTo>
                  <a:lnTo>
                    <a:pt x="20156" y="1237169"/>
                  </a:lnTo>
                  <a:lnTo>
                    <a:pt x="34076" y="1193435"/>
                  </a:lnTo>
                  <a:lnTo>
                    <a:pt x="49102" y="1150206"/>
                  </a:lnTo>
                  <a:lnTo>
                    <a:pt x="65218" y="1107500"/>
                  </a:lnTo>
                  <a:lnTo>
                    <a:pt x="82406" y="1065332"/>
                  </a:lnTo>
                  <a:lnTo>
                    <a:pt x="100650" y="1023720"/>
                  </a:lnTo>
                  <a:lnTo>
                    <a:pt x="119934" y="982680"/>
                  </a:lnTo>
                  <a:lnTo>
                    <a:pt x="140241" y="942228"/>
                  </a:lnTo>
                  <a:lnTo>
                    <a:pt x="161553" y="902382"/>
                  </a:lnTo>
                  <a:lnTo>
                    <a:pt x="183855" y="863159"/>
                  </a:lnTo>
                  <a:lnTo>
                    <a:pt x="207130" y="824574"/>
                  </a:lnTo>
                  <a:lnTo>
                    <a:pt x="231361" y="786645"/>
                  </a:lnTo>
                  <a:lnTo>
                    <a:pt x="256531" y="749388"/>
                  </a:lnTo>
                  <a:lnTo>
                    <a:pt x="282623" y="712821"/>
                  </a:lnTo>
                  <a:lnTo>
                    <a:pt x="309622" y="676959"/>
                  </a:lnTo>
                  <a:lnTo>
                    <a:pt x="337509" y="641819"/>
                  </a:lnTo>
                  <a:lnTo>
                    <a:pt x="366270" y="607418"/>
                  </a:lnTo>
                  <a:lnTo>
                    <a:pt x="395886" y="573773"/>
                  </a:lnTo>
                  <a:lnTo>
                    <a:pt x="426341" y="540901"/>
                  </a:lnTo>
                  <a:lnTo>
                    <a:pt x="457619" y="508817"/>
                  </a:lnTo>
                  <a:lnTo>
                    <a:pt x="489702" y="477540"/>
                  </a:lnTo>
                  <a:lnTo>
                    <a:pt x="522575" y="447084"/>
                  </a:lnTo>
                  <a:lnTo>
                    <a:pt x="556220" y="417468"/>
                  </a:lnTo>
                  <a:lnTo>
                    <a:pt x="590621" y="388708"/>
                  </a:lnTo>
                  <a:lnTo>
                    <a:pt x="625761" y="360821"/>
                  </a:lnTo>
                  <a:lnTo>
                    <a:pt x="661623" y="333822"/>
                  </a:lnTo>
                  <a:lnTo>
                    <a:pt x="698191" y="307730"/>
                  </a:lnTo>
                  <a:lnTo>
                    <a:pt x="735448" y="282560"/>
                  </a:lnTo>
                  <a:lnTo>
                    <a:pt x="773377" y="258329"/>
                  </a:lnTo>
                  <a:lnTo>
                    <a:pt x="811962" y="235055"/>
                  </a:lnTo>
                  <a:lnTo>
                    <a:pt x="851185" y="212753"/>
                  </a:lnTo>
                  <a:lnTo>
                    <a:pt x="891031" y="191440"/>
                  </a:lnTo>
                  <a:lnTo>
                    <a:pt x="931482" y="171134"/>
                  </a:lnTo>
                  <a:lnTo>
                    <a:pt x="972523" y="151850"/>
                  </a:lnTo>
                  <a:lnTo>
                    <a:pt x="1014135" y="133606"/>
                  </a:lnTo>
                  <a:lnTo>
                    <a:pt x="1056303" y="116418"/>
                  </a:lnTo>
                  <a:lnTo>
                    <a:pt x="1099010" y="100302"/>
                  </a:lnTo>
                  <a:lnTo>
                    <a:pt x="1142239" y="85276"/>
                  </a:lnTo>
                  <a:lnTo>
                    <a:pt x="1185973" y="71357"/>
                  </a:lnTo>
                  <a:lnTo>
                    <a:pt x="1230196" y="58560"/>
                  </a:lnTo>
                  <a:lnTo>
                    <a:pt x="1274891" y="46902"/>
                  </a:lnTo>
                  <a:lnTo>
                    <a:pt x="1320041" y="36401"/>
                  </a:lnTo>
                  <a:lnTo>
                    <a:pt x="1365630" y="27073"/>
                  </a:lnTo>
                  <a:lnTo>
                    <a:pt x="1411641" y="18935"/>
                  </a:lnTo>
                  <a:lnTo>
                    <a:pt x="1458057" y="12002"/>
                  </a:lnTo>
                  <a:lnTo>
                    <a:pt x="1504862" y="6293"/>
                  </a:lnTo>
                  <a:lnTo>
                    <a:pt x="1552038" y="1823"/>
                  </a:lnTo>
                  <a:lnTo>
                    <a:pt x="1579019" y="0"/>
                  </a:lnTo>
                  <a:lnTo>
                    <a:pt x="1579019" y="782865"/>
                  </a:lnTo>
                  <a:lnTo>
                    <a:pt x="1552121" y="786178"/>
                  </a:lnTo>
                  <a:lnTo>
                    <a:pt x="1505662" y="794220"/>
                  </a:lnTo>
                  <a:lnTo>
                    <a:pt x="1459985" y="804435"/>
                  </a:lnTo>
                  <a:lnTo>
                    <a:pt x="1415146" y="816767"/>
                  </a:lnTo>
                  <a:lnTo>
                    <a:pt x="1371200" y="831162"/>
                  </a:lnTo>
                  <a:lnTo>
                    <a:pt x="1328203" y="847562"/>
                  </a:lnTo>
                  <a:lnTo>
                    <a:pt x="1286211" y="865913"/>
                  </a:lnTo>
                  <a:lnTo>
                    <a:pt x="1245279" y="886158"/>
                  </a:lnTo>
                  <a:lnTo>
                    <a:pt x="1205463" y="908243"/>
                  </a:lnTo>
                  <a:lnTo>
                    <a:pt x="1166819" y="932112"/>
                  </a:lnTo>
                  <a:lnTo>
                    <a:pt x="1129402" y="957709"/>
                  </a:lnTo>
                  <a:lnTo>
                    <a:pt x="1093267" y="984978"/>
                  </a:lnTo>
                  <a:lnTo>
                    <a:pt x="1058472" y="1013863"/>
                  </a:lnTo>
                  <a:lnTo>
                    <a:pt x="1025070" y="1044310"/>
                  </a:lnTo>
                  <a:lnTo>
                    <a:pt x="993118" y="1076262"/>
                  </a:lnTo>
                  <a:lnTo>
                    <a:pt x="962671" y="1109664"/>
                  </a:lnTo>
                  <a:lnTo>
                    <a:pt x="933785" y="1144460"/>
                  </a:lnTo>
                  <a:lnTo>
                    <a:pt x="906517" y="1180595"/>
                  </a:lnTo>
                  <a:lnTo>
                    <a:pt x="880920" y="1218012"/>
                  </a:lnTo>
                  <a:lnTo>
                    <a:pt x="857051" y="1256657"/>
                  </a:lnTo>
                  <a:lnTo>
                    <a:pt x="834966" y="1296473"/>
                  </a:lnTo>
                  <a:lnTo>
                    <a:pt x="828468" y="1309610"/>
                  </a:lnTo>
                  <a:close/>
                </a:path>
              </a:pathLst>
            </a:custGeom>
            <a:solidFill>
              <a:srgbClr val="74B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15697200" y="241357"/>
            <a:ext cx="2399030" cy="1023619"/>
            <a:chOff x="15697200" y="241357"/>
            <a:chExt cx="2399030" cy="1023619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96640" y="241357"/>
              <a:ext cx="194965" cy="162808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6436203" y="243463"/>
              <a:ext cx="499745" cy="634365"/>
            </a:xfrm>
            <a:custGeom>
              <a:avLst/>
              <a:gdLst/>
              <a:ahLst/>
              <a:cxnLst/>
              <a:rect l="l" t="t" r="r" b="b"/>
              <a:pathLst>
                <a:path w="499744" h="634365">
                  <a:moveTo>
                    <a:pt x="264854" y="633827"/>
                  </a:moveTo>
                  <a:lnTo>
                    <a:pt x="251421" y="615796"/>
                  </a:lnTo>
                  <a:lnTo>
                    <a:pt x="221437" y="570075"/>
                  </a:lnTo>
                  <a:lnTo>
                    <a:pt x="190374" y="509219"/>
                  </a:lnTo>
                  <a:lnTo>
                    <a:pt x="173707" y="445782"/>
                  </a:lnTo>
                  <a:lnTo>
                    <a:pt x="175794" y="405372"/>
                  </a:lnTo>
                  <a:lnTo>
                    <a:pt x="186612" y="372486"/>
                  </a:lnTo>
                  <a:lnTo>
                    <a:pt x="203425" y="345261"/>
                  </a:lnTo>
                  <a:lnTo>
                    <a:pt x="223498" y="321832"/>
                  </a:lnTo>
                  <a:lnTo>
                    <a:pt x="215579" y="313847"/>
                  </a:lnTo>
                  <a:lnTo>
                    <a:pt x="197214" y="289424"/>
                  </a:lnTo>
                  <a:lnTo>
                    <a:pt x="176495" y="247858"/>
                  </a:lnTo>
                  <a:lnTo>
                    <a:pt x="161512" y="188447"/>
                  </a:lnTo>
                  <a:lnTo>
                    <a:pt x="149312" y="149241"/>
                  </a:lnTo>
                  <a:lnTo>
                    <a:pt x="124726" y="109895"/>
                  </a:lnTo>
                  <a:lnTo>
                    <a:pt x="90088" y="73671"/>
                  </a:lnTo>
                  <a:lnTo>
                    <a:pt x="47734" y="43831"/>
                  </a:lnTo>
                  <a:lnTo>
                    <a:pt x="0" y="23635"/>
                  </a:lnTo>
                  <a:lnTo>
                    <a:pt x="34816" y="12365"/>
                  </a:lnTo>
                  <a:lnTo>
                    <a:pt x="121841" y="0"/>
                  </a:lnTo>
                  <a:lnTo>
                    <a:pt x="234940" y="18708"/>
                  </a:lnTo>
                  <a:lnTo>
                    <a:pt x="347980" y="100661"/>
                  </a:lnTo>
                  <a:lnTo>
                    <a:pt x="383736" y="148929"/>
                  </a:lnTo>
                  <a:lnTo>
                    <a:pt x="404673" y="187077"/>
                  </a:lnTo>
                  <a:lnTo>
                    <a:pt x="417948" y="229267"/>
                  </a:lnTo>
                  <a:lnTo>
                    <a:pt x="417597" y="230886"/>
                  </a:lnTo>
                  <a:lnTo>
                    <a:pt x="403114" y="202362"/>
                  </a:lnTo>
                  <a:lnTo>
                    <a:pt x="383908" y="171201"/>
                  </a:lnTo>
                  <a:lnTo>
                    <a:pt x="359544" y="139250"/>
                  </a:lnTo>
                  <a:lnTo>
                    <a:pt x="329591" y="108352"/>
                  </a:lnTo>
                  <a:lnTo>
                    <a:pt x="293615" y="80352"/>
                  </a:lnTo>
                  <a:lnTo>
                    <a:pt x="251184" y="57096"/>
                  </a:lnTo>
                  <a:lnTo>
                    <a:pt x="201863" y="40429"/>
                  </a:lnTo>
                  <a:lnTo>
                    <a:pt x="145220" y="32196"/>
                  </a:lnTo>
                  <a:lnTo>
                    <a:pt x="80823" y="34241"/>
                  </a:lnTo>
                  <a:lnTo>
                    <a:pt x="95313" y="40471"/>
                  </a:lnTo>
                  <a:lnTo>
                    <a:pt x="129266" y="63932"/>
                  </a:lnTo>
                  <a:lnTo>
                    <a:pt x="168403" y="111779"/>
                  </a:lnTo>
                  <a:lnTo>
                    <a:pt x="198447" y="191167"/>
                  </a:lnTo>
                  <a:lnTo>
                    <a:pt x="218555" y="253138"/>
                  </a:lnTo>
                  <a:lnTo>
                    <a:pt x="244827" y="287714"/>
                  </a:lnTo>
                  <a:lnTo>
                    <a:pt x="275946" y="301989"/>
                  </a:lnTo>
                  <a:lnTo>
                    <a:pt x="310597" y="303059"/>
                  </a:lnTo>
                  <a:lnTo>
                    <a:pt x="347464" y="298020"/>
                  </a:lnTo>
                  <a:lnTo>
                    <a:pt x="336655" y="300963"/>
                  </a:lnTo>
                  <a:lnTo>
                    <a:pt x="309615" y="310200"/>
                  </a:lnTo>
                  <a:lnTo>
                    <a:pt x="274420" y="326343"/>
                  </a:lnTo>
                  <a:lnTo>
                    <a:pt x="239149" y="350001"/>
                  </a:lnTo>
                  <a:lnTo>
                    <a:pt x="206969" y="409668"/>
                  </a:lnTo>
                  <a:lnTo>
                    <a:pt x="212346" y="476438"/>
                  </a:lnTo>
                  <a:lnTo>
                    <a:pt x="232372" y="530806"/>
                  </a:lnTo>
                  <a:lnTo>
                    <a:pt x="244138" y="553264"/>
                  </a:lnTo>
                  <a:lnTo>
                    <a:pt x="245987" y="543913"/>
                  </a:lnTo>
                  <a:lnTo>
                    <a:pt x="256348" y="519690"/>
                  </a:lnTo>
                  <a:lnTo>
                    <a:pt x="282438" y="486336"/>
                  </a:lnTo>
                  <a:lnTo>
                    <a:pt x="331474" y="449595"/>
                  </a:lnTo>
                  <a:lnTo>
                    <a:pt x="385890" y="412756"/>
                  </a:lnTo>
                  <a:lnTo>
                    <a:pt x="425795" y="374667"/>
                  </a:lnTo>
                  <a:lnTo>
                    <a:pt x="452512" y="335810"/>
                  </a:lnTo>
                  <a:lnTo>
                    <a:pt x="467368" y="296666"/>
                  </a:lnTo>
                  <a:lnTo>
                    <a:pt x="471685" y="257717"/>
                  </a:lnTo>
                  <a:lnTo>
                    <a:pt x="466788" y="219444"/>
                  </a:lnTo>
                  <a:lnTo>
                    <a:pt x="469320" y="210345"/>
                  </a:lnTo>
                  <a:lnTo>
                    <a:pt x="472305" y="201342"/>
                  </a:lnTo>
                  <a:lnTo>
                    <a:pt x="475725" y="192441"/>
                  </a:lnTo>
                  <a:lnTo>
                    <a:pt x="479560" y="183650"/>
                  </a:lnTo>
                  <a:lnTo>
                    <a:pt x="479979" y="184620"/>
                  </a:lnTo>
                  <a:lnTo>
                    <a:pt x="480796" y="186579"/>
                  </a:lnTo>
                  <a:lnTo>
                    <a:pt x="497332" y="243513"/>
                  </a:lnTo>
                  <a:lnTo>
                    <a:pt x="499344" y="295126"/>
                  </a:lnTo>
                  <a:lnTo>
                    <a:pt x="489556" y="341365"/>
                  </a:lnTo>
                  <a:lnTo>
                    <a:pt x="470691" y="382179"/>
                  </a:lnTo>
                  <a:lnTo>
                    <a:pt x="445472" y="417517"/>
                  </a:lnTo>
                  <a:lnTo>
                    <a:pt x="416624" y="447327"/>
                  </a:lnTo>
                  <a:lnTo>
                    <a:pt x="386871" y="471558"/>
                  </a:lnTo>
                  <a:lnTo>
                    <a:pt x="349334" y="499110"/>
                  </a:lnTo>
                  <a:lnTo>
                    <a:pt x="314040" y="528052"/>
                  </a:lnTo>
                  <a:lnTo>
                    <a:pt x="285312" y="559444"/>
                  </a:lnTo>
                  <a:lnTo>
                    <a:pt x="267476" y="594348"/>
                  </a:lnTo>
                  <a:lnTo>
                    <a:pt x="264854" y="633827"/>
                  </a:lnTo>
                  <a:close/>
                </a:path>
              </a:pathLst>
            </a:custGeom>
            <a:solidFill>
              <a:srgbClr val="13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859175" y="241362"/>
              <a:ext cx="500380" cy="636270"/>
            </a:xfrm>
            <a:custGeom>
              <a:avLst/>
              <a:gdLst/>
              <a:ahLst/>
              <a:cxnLst/>
              <a:rect l="l" t="t" r="r" b="b"/>
              <a:pathLst>
                <a:path w="500380" h="636269">
                  <a:moveTo>
                    <a:pt x="239623" y="0"/>
                  </a:moveTo>
                  <a:lnTo>
                    <a:pt x="151066" y="42214"/>
                  </a:lnTo>
                  <a:lnTo>
                    <a:pt x="78016" y="100558"/>
                  </a:lnTo>
                  <a:lnTo>
                    <a:pt x="19265" y="188683"/>
                  </a:lnTo>
                  <a:lnTo>
                    <a:pt x="5092" y="233273"/>
                  </a:lnTo>
                  <a:lnTo>
                    <a:pt x="0" y="274662"/>
                  </a:lnTo>
                  <a:lnTo>
                    <a:pt x="2743" y="312839"/>
                  </a:lnTo>
                  <a:lnTo>
                    <a:pt x="12039" y="347789"/>
                  </a:lnTo>
                  <a:lnTo>
                    <a:pt x="18897" y="336397"/>
                  </a:lnTo>
                  <a:lnTo>
                    <a:pt x="24726" y="324840"/>
                  </a:lnTo>
                  <a:lnTo>
                    <a:pt x="29527" y="313105"/>
                  </a:lnTo>
                  <a:lnTo>
                    <a:pt x="33299" y="301205"/>
                  </a:lnTo>
                  <a:lnTo>
                    <a:pt x="28600" y="253161"/>
                  </a:lnTo>
                  <a:lnTo>
                    <a:pt x="37592" y="206286"/>
                  </a:lnTo>
                  <a:lnTo>
                    <a:pt x="57797" y="161455"/>
                  </a:lnTo>
                  <a:lnTo>
                    <a:pt x="86702" y="119608"/>
                  </a:lnTo>
                  <a:lnTo>
                    <a:pt x="121831" y="81622"/>
                  </a:lnTo>
                  <a:lnTo>
                    <a:pt x="160693" y="48425"/>
                  </a:lnTo>
                  <a:lnTo>
                    <a:pt x="200787" y="20916"/>
                  </a:lnTo>
                  <a:lnTo>
                    <a:pt x="239623" y="0"/>
                  </a:lnTo>
                  <a:close/>
                </a:path>
                <a:path w="500380" h="636269">
                  <a:moveTo>
                    <a:pt x="500062" y="25742"/>
                  </a:moveTo>
                  <a:lnTo>
                    <a:pt x="465239" y="14478"/>
                  </a:lnTo>
                  <a:lnTo>
                    <a:pt x="378218" y="2108"/>
                  </a:lnTo>
                  <a:lnTo>
                    <a:pt x="265125" y="20815"/>
                  </a:lnTo>
                  <a:lnTo>
                    <a:pt x="152082" y="102768"/>
                  </a:lnTo>
                  <a:lnTo>
                    <a:pt x="111937" y="158089"/>
                  </a:lnTo>
                  <a:lnTo>
                    <a:pt x="91033" y="199440"/>
                  </a:lnTo>
                  <a:lnTo>
                    <a:pt x="81864" y="234315"/>
                  </a:lnTo>
                  <a:lnTo>
                    <a:pt x="96202" y="205803"/>
                  </a:lnTo>
                  <a:lnTo>
                    <a:pt x="115316" y="174548"/>
                  </a:lnTo>
                  <a:lnTo>
                    <a:pt x="139623" y="142417"/>
                  </a:lnTo>
                  <a:lnTo>
                    <a:pt x="169557" y="111290"/>
                  </a:lnTo>
                  <a:lnTo>
                    <a:pt x="205587" y="83032"/>
                  </a:lnTo>
                  <a:lnTo>
                    <a:pt x="248119" y="59537"/>
                  </a:lnTo>
                  <a:lnTo>
                    <a:pt x="297611" y="42684"/>
                  </a:lnTo>
                  <a:lnTo>
                    <a:pt x="354507" y="34328"/>
                  </a:lnTo>
                  <a:lnTo>
                    <a:pt x="419239" y="36347"/>
                  </a:lnTo>
                  <a:lnTo>
                    <a:pt x="404749" y="42583"/>
                  </a:lnTo>
                  <a:lnTo>
                    <a:pt x="370801" y="66040"/>
                  </a:lnTo>
                  <a:lnTo>
                    <a:pt x="331660" y="113880"/>
                  </a:lnTo>
                  <a:lnTo>
                    <a:pt x="301625" y="193268"/>
                  </a:lnTo>
                  <a:lnTo>
                    <a:pt x="281508" y="255244"/>
                  </a:lnTo>
                  <a:lnTo>
                    <a:pt x="255231" y="289826"/>
                  </a:lnTo>
                  <a:lnTo>
                    <a:pt x="224116" y="304101"/>
                  </a:lnTo>
                  <a:lnTo>
                    <a:pt x="189458" y="305168"/>
                  </a:lnTo>
                  <a:lnTo>
                    <a:pt x="152590" y="300126"/>
                  </a:lnTo>
                  <a:lnTo>
                    <a:pt x="163398" y="303072"/>
                  </a:lnTo>
                  <a:lnTo>
                    <a:pt x="190449" y="312305"/>
                  </a:lnTo>
                  <a:lnTo>
                    <a:pt x="225640" y="328447"/>
                  </a:lnTo>
                  <a:lnTo>
                    <a:pt x="260908" y="352107"/>
                  </a:lnTo>
                  <a:lnTo>
                    <a:pt x="293090" y="411772"/>
                  </a:lnTo>
                  <a:lnTo>
                    <a:pt x="287718" y="478548"/>
                  </a:lnTo>
                  <a:lnTo>
                    <a:pt x="267690" y="532917"/>
                  </a:lnTo>
                  <a:lnTo>
                    <a:pt x="255917" y="555371"/>
                  </a:lnTo>
                  <a:lnTo>
                    <a:pt x="254076" y="546023"/>
                  </a:lnTo>
                  <a:lnTo>
                    <a:pt x="243713" y="521792"/>
                  </a:lnTo>
                  <a:lnTo>
                    <a:pt x="217627" y="488442"/>
                  </a:lnTo>
                  <a:lnTo>
                    <a:pt x="168579" y="451700"/>
                  </a:lnTo>
                  <a:lnTo>
                    <a:pt x="136626" y="431520"/>
                  </a:lnTo>
                  <a:lnTo>
                    <a:pt x="109296" y="410883"/>
                  </a:lnTo>
                  <a:lnTo>
                    <a:pt x="86347" y="389877"/>
                  </a:lnTo>
                  <a:lnTo>
                    <a:pt x="67576" y="368592"/>
                  </a:lnTo>
                  <a:lnTo>
                    <a:pt x="67437" y="368896"/>
                  </a:lnTo>
                  <a:lnTo>
                    <a:pt x="62382" y="379107"/>
                  </a:lnTo>
                  <a:lnTo>
                    <a:pt x="56896" y="388924"/>
                  </a:lnTo>
                  <a:lnTo>
                    <a:pt x="51054" y="398373"/>
                  </a:lnTo>
                  <a:lnTo>
                    <a:pt x="44894" y="407441"/>
                  </a:lnTo>
                  <a:lnTo>
                    <a:pt x="60960" y="426897"/>
                  </a:lnTo>
                  <a:lnTo>
                    <a:pt x="78066" y="444436"/>
                  </a:lnTo>
                  <a:lnTo>
                    <a:pt x="95669" y="460032"/>
                  </a:lnTo>
                  <a:lnTo>
                    <a:pt x="113195" y="473659"/>
                  </a:lnTo>
                  <a:lnTo>
                    <a:pt x="150723" y="501218"/>
                  </a:lnTo>
                  <a:lnTo>
                    <a:pt x="186016" y="530161"/>
                  </a:lnTo>
                  <a:lnTo>
                    <a:pt x="214744" y="561555"/>
                  </a:lnTo>
                  <a:lnTo>
                    <a:pt x="232587" y="596455"/>
                  </a:lnTo>
                  <a:lnTo>
                    <a:pt x="235204" y="635939"/>
                  </a:lnTo>
                  <a:lnTo>
                    <a:pt x="248640" y="617905"/>
                  </a:lnTo>
                  <a:lnTo>
                    <a:pt x="278625" y="572185"/>
                  </a:lnTo>
                  <a:lnTo>
                    <a:pt x="309689" y="511327"/>
                  </a:lnTo>
                  <a:lnTo>
                    <a:pt x="326351" y="447890"/>
                  </a:lnTo>
                  <a:lnTo>
                    <a:pt x="324269" y="407479"/>
                  </a:lnTo>
                  <a:lnTo>
                    <a:pt x="313448" y="374599"/>
                  </a:lnTo>
                  <a:lnTo>
                    <a:pt x="296633" y="347370"/>
                  </a:lnTo>
                  <a:lnTo>
                    <a:pt x="276555" y="323938"/>
                  </a:lnTo>
                  <a:lnTo>
                    <a:pt x="284480" y="315950"/>
                  </a:lnTo>
                  <a:lnTo>
                    <a:pt x="302844" y="291528"/>
                  </a:lnTo>
                  <a:lnTo>
                    <a:pt x="323570" y="249961"/>
                  </a:lnTo>
                  <a:lnTo>
                    <a:pt x="338556" y="190550"/>
                  </a:lnTo>
                  <a:lnTo>
                    <a:pt x="350748" y="151345"/>
                  </a:lnTo>
                  <a:lnTo>
                    <a:pt x="375335" y="112001"/>
                  </a:lnTo>
                  <a:lnTo>
                    <a:pt x="409968" y="75780"/>
                  </a:lnTo>
                  <a:lnTo>
                    <a:pt x="452323" y="45935"/>
                  </a:lnTo>
                  <a:lnTo>
                    <a:pt x="500062" y="25742"/>
                  </a:lnTo>
                  <a:close/>
                </a:path>
              </a:pathLst>
            </a:custGeom>
            <a:solidFill>
              <a:srgbClr val="FF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97200" y="899159"/>
              <a:ext cx="2398775" cy="20116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29431" y="1097280"/>
              <a:ext cx="1731263" cy="167639"/>
            </a:xfrm>
            <a:prstGeom prst="rect">
              <a:avLst/>
            </a:prstGeom>
          </p:spPr>
        </p:pic>
      </p:grpSp>
      <p:sp>
        <p:nvSpPr>
          <p:cNvPr id="15" name="object 15"/>
          <p:cNvSpPr/>
          <p:nvPr/>
        </p:nvSpPr>
        <p:spPr>
          <a:xfrm>
            <a:off x="0" y="3573438"/>
            <a:ext cx="6085840" cy="5267325"/>
          </a:xfrm>
          <a:custGeom>
            <a:avLst/>
            <a:gdLst/>
            <a:ahLst/>
            <a:cxnLst/>
            <a:rect l="l" t="t" r="r" b="b"/>
            <a:pathLst>
              <a:path w="6085840" h="5267325">
                <a:moveTo>
                  <a:pt x="6085693" y="5267036"/>
                </a:moveTo>
                <a:lnTo>
                  <a:pt x="0" y="5267036"/>
                </a:lnTo>
                <a:lnTo>
                  <a:pt x="0" y="0"/>
                </a:lnTo>
                <a:lnTo>
                  <a:pt x="6085693" y="0"/>
                </a:lnTo>
                <a:lnTo>
                  <a:pt x="6085693" y="5267036"/>
                </a:lnTo>
                <a:close/>
              </a:path>
            </a:pathLst>
          </a:custGeom>
          <a:solidFill>
            <a:srgbClr val="F2F9F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6101152" y="3573438"/>
            <a:ext cx="12186920" cy="5267325"/>
            <a:chOff x="6101152" y="3573438"/>
            <a:chExt cx="12186920" cy="5267325"/>
          </a:xfrm>
        </p:grpSpPr>
        <p:sp>
          <p:nvSpPr>
            <p:cNvPr id="17" name="object 17"/>
            <p:cNvSpPr/>
            <p:nvPr/>
          </p:nvSpPr>
          <p:spPr>
            <a:xfrm>
              <a:off x="12202305" y="3573438"/>
              <a:ext cx="6085840" cy="5267325"/>
            </a:xfrm>
            <a:custGeom>
              <a:avLst/>
              <a:gdLst/>
              <a:ahLst/>
              <a:cxnLst/>
              <a:rect l="l" t="t" r="r" b="b"/>
              <a:pathLst>
                <a:path w="6085840" h="5267325">
                  <a:moveTo>
                    <a:pt x="6085693" y="5267036"/>
                  </a:moveTo>
                  <a:lnTo>
                    <a:pt x="0" y="5267036"/>
                  </a:lnTo>
                  <a:lnTo>
                    <a:pt x="0" y="0"/>
                  </a:lnTo>
                  <a:lnTo>
                    <a:pt x="6085693" y="0"/>
                  </a:lnTo>
                  <a:lnTo>
                    <a:pt x="6085693" y="5267036"/>
                  </a:lnTo>
                  <a:close/>
                </a:path>
              </a:pathLst>
            </a:custGeom>
            <a:solidFill>
              <a:srgbClr val="F2F9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101152" y="3573438"/>
              <a:ext cx="6085840" cy="5267325"/>
            </a:xfrm>
            <a:custGeom>
              <a:avLst/>
              <a:gdLst/>
              <a:ahLst/>
              <a:cxnLst/>
              <a:rect l="l" t="t" r="r" b="b"/>
              <a:pathLst>
                <a:path w="6085840" h="5267325">
                  <a:moveTo>
                    <a:pt x="6085693" y="5267036"/>
                  </a:moveTo>
                  <a:lnTo>
                    <a:pt x="0" y="5267036"/>
                  </a:lnTo>
                  <a:lnTo>
                    <a:pt x="0" y="0"/>
                  </a:lnTo>
                  <a:lnTo>
                    <a:pt x="6085693" y="0"/>
                  </a:lnTo>
                  <a:lnTo>
                    <a:pt x="6085693" y="5267036"/>
                  </a:lnTo>
                  <a:close/>
                </a:path>
              </a:pathLst>
            </a:custGeom>
            <a:solidFill>
              <a:srgbClr val="FFF4F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/>
          <p:nvPr/>
        </p:nvSpPr>
        <p:spPr>
          <a:xfrm>
            <a:off x="2431454" y="4149252"/>
            <a:ext cx="1343660" cy="1346200"/>
          </a:xfrm>
          <a:custGeom>
            <a:avLst/>
            <a:gdLst/>
            <a:ahLst/>
            <a:cxnLst/>
            <a:rect l="l" t="t" r="r" b="b"/>
            <a:pathLst>
              <a:path w="1343660" h="1346200">
                <a:moveTo>
                  <a:pt x="906825" y="165099"/>
                </a:moveTo>
                <a:lnTo>
                  <a:pt x="436696" y="165099"/>
                </a:lnTo>
                <a:lnTo>
                  <a:pt x="468304" y="139699"/>
                </a:lnTo>
                <a:lnTo>
                  <a:pt x="501050" y="126999"/>
                </a:lnTo>
                <a:lnTo>
                  <a:pt x="534935" y="114299"/>
                </a:lnTo>
                <a:lnTo>
                  <a:pt x="569960" y="101599"/>
                </a:lnTo>
                <a:lnTo>
                  <a:pt x="582147" y="63499"/>
                </a:lnTo>
                <a:lnTo>
                  <a:pt x="596970" y="0"/>
                </a:lnTo>
                <a:lnTo>
                  <a:pt x="746610" y="0"/>
                </a:lnTo>
                <a:lnTo>
                  <a:pt x="773633" y="101599"/>
                </a:lnTo>
                <a:lnTo>
                  <a:pt x="808633" y="114299"/>
                </a:lnTo>
                <a:lnTo>
                  <a:pt x="842498" y="126999"/>
                </a:lnTo>
                <a:lnTo>
                  <a:pt x="875229" y="139699"/>
                </a:lnTo>
                <a:lnTo>
                  <a:pt x="906825" y="165099"/>
                </a:lnTo>
                <a:close/>
              </a:path>
              <a:path w="1343660" h="1346200">
                <a:moveTo>
                  <a:pt x="301178" y="914399"/>
                </a:moveTo>
                <a:lnTo>
                  <a:pt x="270835" y="914399"/>
                </a:lnTo>
                <a:lnTo>
                  <a:pt x="262954" y="901699"/>
                </a:lnTo>
                <a:lnTo>
                  <a:pt x="255293" y="888999"/>
                </a:lnTo>
                <a:lnTo>
                  <a:pt x="247852" y="888999"/>
                </a:lnTo>
                <a:lnTo>
                  <a:pt x="240632" y="876299"/>
                </a:lnTo>
                <a:lnTo>
                  <a:pt x="237570" y="863599"/>
                </a:lnTo>
                <a:lnTo>
                  <a:pt x="292775" y="774699"/>
                </a:lnTo>
                <a:lnTo>
                  <a:pt x="274862" y="749299"/>
                </a:lnTo>
                <a:lnTo>
                  <a:pt x="259703" y="711199"/>
                </a:lnTo>
                <a:lnTo>
                  <a:pt x="247298" y="673099"/>
                </a:lnTo>
                <a:lnTo>
                  <a:pt x="237646" y="647699"/>
                </a:lnTo>
                <a:lnTo>
                  <a:pt x="189388" y="634999"/>
                </a:lnTo>
                <a:lnTo>
                  <a:pt x="130535" y="609599"/>
                </a:lnTo>
                <a:lnTo>
                  <a:pt x="126651" y="571499"/>
                </a:lnTo>
                <a:lnTo>
                  <a:pt x="125356" y="546099"/>
                </a:lnTo>
                <a:lnTo>
                  <a:pt x="126651" y="507999"/>
                </a:lnTo>
                <a:lnTo>
                  <a:pt x="130535" y="469899"/>
                </a:lnTo>
                <a:lnTo>
                  <a:pt x="189372" y="444499"/>
                </a:lnTo>
                <a:lnTo>
                  <a:pt x="237630" y="444499"/>
                </a:lnTo>
                <a:lnTo>
                  <a:pt x="247275" y="406399"/>
                </a:lnTo>
                <a:lnTo>
                  <a:pt x="259678" y="368299"/>
                </a:lnTo>
                <a:lnTo>
                  <a:pt x="274839" y="342899"/>
                </a:lnTo>
                <a:lnTo>
                  <a:pt x="292759" y="304799"/>
                </a:lnTo>
                <a:lnTo>
                  <a:pt x="236165" y="215899"/>
                </a:lnTo>
                <a:lnTo>
                  <a:pt x="259879" y="177799"/>
                </a:lnTo>
                <a:lnTo>
                  <a:pt x="285415" y="152399"/>
                </a:lnTo>
                <a:lnTo>
                  <a:pt x="312773" y="126999"/>
                </a:lnTo>
                <a:lnTo>
                  <a:pt x="341955" y="101599"/>
                </a:lnTo>
                <a:lnTo>
                  <a:pt x="394073" y="139699"/>
                </a:lnTo>
                <a:lnTo>
                  <a:pt x="436696" y="165099"/>
                </a:lnTo>
                <a:lnTo>
                  <a:pt x="1070923" y="165099"/>
                </a:lnTo>
                <a:lnTo>
                  <a:pt x="1083696" y="177799"/>
                </a:lnTo>
                <a:lnTo>
                  <a:pt x="1099524" y="203199"/>
                </a:lnTo>
                <a:lnTo>
                  <a:pt x="606952" y="203199"/>
                </a:lnTo>
                <a:lnTo>
                  <a:pt x="598965" y="215899"/>
                </a:lnTo>
                <a:lnTo>
                  <a:pt x="559774" y="215899"/>
                </a:lnTo>
                <a:lnTo>
                  <a:pt x="552115" y="228599"/>
                </a:lnTo>
                <a:lnTo>
                  <a:pt x="529570" y="228599"/>
                </a:lnTo>
                <a:lnTo>
                  <a:pt x="522218" y="241299"/>
                </a:lnTo>
                <a:lnTo>
                  <a:pt x="507773" y="241299"/>
                </a:lnTo>
                <a:lnTo>
                  <a:pt x="500696" y="253999"/>
                </a:lnTo>
                <a:lnTo>
                  <a:pt x="486843" y="253999"/>
                </a:lnTo>
                <a:lnTo>
                  <a:pt x="480074" y="266699"/>
                </a:lnTo>
                <a:lnTo>
                  <a:pt x="466886" y="266699"/>
                </a:lnTo>
                <a:lnTo>
                  <a:pt x="460465" y="279399"/>
                </a:lnTo>
                <a:lnTo>
                  <a:pt x="454169" y="279399"/>
                </a:lnTo>
                <a:lnTo>
                  <a:pt x="448003" y="292099"/>
                </a:lnTo>
                <a:lnTo>
                  <a:pt x="441968" y="292099"/>
                </a:lnTo>
                <a:lnTo>
                  <a:pt x="436064" y="304799"/>
                </a:lnTo>
                <a:lnTo>
                  <a:pt x="424676" y="304799"/>
                </a:lnTo>
                <a:lnTo>
                  <a:pt x="419199" y="317499"/>
                </a:lnTo>
                <a:lnTo>
                  <a:pt x="413867" y="317499"/>
                </a:lnTo>
                <a:lnTo>
                  <a:pt x="408685" y="330199"/>
                </a:lnTo>
                <a:lnTo>
                  <a:pt x="403660" y="330199"/>
                </a:lnTo>
                <a:lnTo>
                  <a:pt x="398792" y="342899"/>
                </a:lnTo>
                <a:lnTo>
                  <a:pt x="394081" y="342899"/>
                </a:lnTo>
                <a:lnTo>
                  <a:pt x="389532" y="355599"/>
                </a:lnTo>
                <a:lnTo>
                  <a:pt x="385151" y="368299"/>
                </a:lnTo>
                <a:lnTo>
                  <a:pt x="380937" y="368299"/>
                </a:lnTo>
                <a:lnTo>
                  <a:pt x="376892" y="380999"/>
                </a:lnTo>
                <a:lnTo>
                  <a:pt x="373018" y="380999"/>
                </a:lnTo>
                <a:lnTo>
                  <a:pt x="369322" y="393699"/>
                </a:lnTo>
                <a:lnTo>
                  <a:pt x="365802" y="393699"/>
                </a:lnTo>
                <a:lnTo>
                  <a:pt x="362460" y="406399"/>
                </a:lnTo>
                <a:lnTo>
                  <a:pt x="359298" y="419099"/>
                </a:lnTo>
                <a:lnTo>
                  <a:pt x="356321" y="419099"/>
                </a:lnTo>
                <a:lnTo>
                  <a:pt x="353528" y="431799"/>
                </a:lnTo>
                <a:lnTo>
                  <a:pt x="350920" y="431799"/>
                </a:lnTo>
                <a:lnTo>
                  <a:pt x="348500" y="444499"/>
                </a:lnTo>
                <a:lnTo>
                  <a:pt x="346270" y="457199"/>
                </a:lnTo>
                <a:lnTo>
                  <a:pt x="344230" y="457199"/>
                </a:lnTo>
                <a:lnTo>
                  <a:pt x="342381" y="469899"/>
                </a:lnTo>
                <a:lnTo>
                  <a:pt x="340724" y="469899"/>
                </a:lnTo>
                <a:lnTo>
                  <a:pt x="339262" y="482599"/>
                </a:lnTo>
                <a:lnTo>
                  <a:pt x="337995" y="495299"/>
                </a:lnTo>
                <a:lnTo>
                  <a:pt x="336922" y="495299"/>
                </a:lnTo>
                <a:lnTo>
                  <a:pt x="336044" y="507999"/>
                </a:lnTo>
                <a:lnTo>
                  <a:pt x="335364" y="520699"/>
                </a:lnTo>
                <a:lnTo>
                  <a:pt x="334880" y="520699"/>
                </a:lnTo>
                <a:lnTo>
                  <a:pt x="334593" y="533399"/>
                </a:lnTo>
                <a:lnTo>
                  <a:pt x="334611" y="546099"/>
                </a:lnTo>
                <a:lnTo>
                  <a:pt x="334916" y="558799"/>
                </a:lnTo>
                <a:lnTo>
                  <a:pt x="335418" y="558799"/>
                </a:lnTo>
                <a:lnTo>
                  <a:pt x="336117" y="571499"/>
                </a:lnTo>
                <a:lnTo>
                  <a:pt x="337011" y="584199"/>
                </a:lnTo>
                <a:lnTo>
                  <a:pt x="338101" y="584199"/>
                </a:lnTo>
                <a:lnTo>
                  <a:pt x="339388" y="596899"/>
                </a:lnTo>
                <a:lnTo>
                  <a:pt x="340868" y="609599"/>
                </a:lnTo>
                <a:lnTo>
                  <a:pt x="342541" y="609599"/>
                </a:lnTo>
                <a:lnTo>
                  <a:pt x="344407" y="622299"/>
                </a:lnTo>
                <a:lnTo>
                  <a:pt x="346465" y="634999"/>
                </a:lnTo>
                <a:lnTo>
                  <a:pt x="348714" y="634999"/>
                </a:lnTo>
                <a:lnTo>
                  <a:pt x="351150" y="647699"/>
                </a:lnTo>
                <a:lnTo>
                  <a:pt x="353773" y="647699"/>
                </a:lnTo>
                <a:lnTo>
                  <a:pt x="356585" y="660399"/>
                </a:lnTo>
                <a:lnTo>
                  <a:pt x="359580" y="673099"/>
                </a:lnTo>
                <a:lnTo>
                  <a:pt x="362756" y="673099"/>
                </a:lnTo>
                <a:lnTo>
                  <a:pt x="366113" y="685799"/>
                </a:lnTo>
                <a:lnTo>
                  <a:pt x="369651" y="685799"/>
                </a:lnTo>
                <a:lnTo>
                  <a:pt x="373366" y="698499"/>
                </a:lnTo>
                <a:lnTo>
                  <a:pt x="377253" y="698499"/>
                </a:lnTo>
                <a:lnTo>
                  <a:pt x="381312" y="711199"/>
                </a:lnTo>
                <a:lnTo>
                  <a:pt x="385543" y="723899"/>
                </a:lnTo>
                <a:lnTo>
                  <a:pt x="389942" y="723899"/>
                </a:lnTo>
                <a:lnTo>
                  <a:pt x="394503" y="736599"/>
                </a:lnTo>
                <a:lnTo>
                  <a:pt x="399226" y="736599"/>
                </a:lnTo>
                <a:lnTo>
                  <a:pt x="404111" y="749299"/>
                </a:lnTo>
                <a:lnTo>
                  <a:pt x="409153" y="749299"/>
                </a:lnTo>
                <a:lnTo>
                  <a:pt x="414346" y="761999"/>
                </a:lnTo>
                <a:lnTo>
                  <a:pt x="419689" y="761999"/>
                </a:lnTo>
                <a:lnTo>
                  <a:pt x="425182" y="774699"/>
                </a:lnTo>
                <a:lnTo>
                  <a:pt x="411109" y="787399"/>
                </a:lnTo>
                <a:lnTo>
                  <a:pt x="398105" y="800099"/>
                </a:lnTo>
                <a:lnTo>
                  <a:pt x="386170" y="812799"/>
                </a:lnTo>
                <a:lnTo>
                  <a:pt x="375303" y="838199"/>
                </a:lnTo>
                <a:lnTo>
                  <a:pt x="296547" y="838199"/>
                </a:lnTo>
                <a:lnTo>
                  <a:pt x="301178" y="914399"/>
                </a:lnTo>
                <a:close/>
              </a:path>
              <a:path w="1343660" h="1346200">
                <a:moveTo>
                  <a:pt x="1070923" y="165099"/>
                </a:moveTo>
                <a:lnTo>
                  <a:pt x="906825" y="165099"/>
                </a:lnTo>
                <a:lnTo>
                  <a:pt x="1001649" y="101599"/>
                </a:lnTo>
                <a:lnTo>
                  <a:pt x="1030802" y="126999"/>
                </a:lnTo>
                <a:lnTo>
                  <a:pt x="1058151" y="152399"/>
                </a:lnTo>
                <a:lnTo>
                  <a:pt x="1070923" y="165099"/>
                </a:lnTo>
                <a:close/>
              </a:path>
              <a:path w="1343660" h="1346200">
                <a:moveTo>
                  <a:pt x="1072758" y="914399"/>
                </a:moveTo>
                <a:lnTo>
                  <a:pt x="1042426" y="914399"/>
                </a:lnTo>
                <a:lnTo>
                  <a:pt x="1047057" y="838199"/>
                </a:lnTo>
                <a:lnTo>
                  <a:pt x="968301" y="838199"/>
                </a:lnTo>
                <a:lnTo>
                  <a:pt x="957433" y="812799"/>
                </a:lnTo>
                <a:lnTo>
                  <a:pt x="945497" y="800099"/>
                </a:lnTo>
                <a:lnTo>
                  <a:pt x="932492" y="787399"/>
                </a:lnTo>
                <a:lnTo>
                  <a:pt x="918419" y="774699"/>
                </a:lnTo>
                <a:lnTo>
                  <a:pt x="923913" y="761999"/>
                </a:lnTo>
                <a:lnTo>
                  <a:pt x="929256" y="761999"/>
                </a:lnTo>
                <a:lnTo>
                  <a:pt x="934448" y="749299"/>
                </a:lnTo>
                <a:lnTo>
                  <a:pt x="939490" y="749299"/>
                </a:lnTo>
                <a:lnTo>
                  <a:pt x="944375" y="736599"/>
                </a:lnTo>
                <a:lnTo>
                  <a:pt x="949099" y="736599"/>
                </a:lnTo>
                <a:lnTo>
                  <a:pt x="953660" y="723899"/>
                </a:lnTo>
                <a:lnTo>
                  <a:pt x="958058" y="723899"/>
                </a:lnTo>
                <a:lnTo>
                  <a:pt x="962290" y="711199"/>
                </a:lnTo>
                <a:lnTo>
                  <a:pt x="966349" y="698499"/>
                </a:lnTo>
                <a:lnTo>
                  <a:pt x="970236" y="698499"/>
                </a:lnTo>
                <a:lnTo>
                  <a:pt x="973950" y="685799"/>
                </a:lnTo>
                <a:lnTo>
                  <a:pt x="977488" y="685799"/>
                </a:lnTo>
                <a:lnTo>
                  <a:pt x="980845" y="673099"/>
                </a:lnTo>
                <a:lnTo>
                  <a:pt x="984021" y="673099"/>
                </a:lnTo>
                <a:lnTo>
                  <a:pt x="987017" y="660399"/>
                </a:lnTo>
                <a:lnTo>
                  <a:pt x="989828" y="647699"/>
                </a:lnTo>
                <a:lnTo>
                  <a:pt x="992452" y="647699"/>
                </a:lnTo>
                <a:lnTo>
                  <a:pt x="994888" y="634999"/>
                </a:lnTo>
                <a:lnTo>
                  <a:pt x="997136" y="634999"/>
                </a:lnTo>
                <a:lnTo>
                  <a:pt x="999195" y="622299"/>
                </a:lnTo>
                <a:lnTo>
                  <a:pt x="1001060" y="609599"/>
                </a:lnTo>
                <a:lnTo>
                  <a:pt x="1002733" y="609599"/>
                </a:lnTo>
                <a:lnTo>
                  <a:pt x="1004214" y="596899"/>
                </a:lnTo>
                <a:lnTo>
                  <a:pt x="1005500" y="584199"/>
                </a:lnTo>
                <a:lnTo>
                  <a:pt x="1006590" y="584199"/>
                </a:lnTo>
                <a:lnTo>
                  <a:pt x="1007485" y="571499"/>
                </a:lnTo>
                <a:lnTo>
                  <a:pt x="1008184" y="558799"/>
                </a:lnTo>
                <a:lnTo>
                  <a:pt x="1008686" y="558799"/>
                </a:lnTo>
                <a:lnTo>
                  <a:pt x="1008990" y="546099"/>
                </a:lnTo>
                <a:lnTo>
                  <a:pt x="1009008" y="533399"/>
                </a:lnTo>
                <a:lnTo>
                  <a:pt x="1008721" y="520699"/>
                </a:lnTo>
                <a:lnTo>
                  <a:pt x="1008238" y="520699"/>
                </a:lnTo>
                <a:lnTo>
                  <a:pt x="1007557" y="507999"/>
                </a:lnTo>
                <a:lnTo>
                  <a:pt x="1006680" y="495299"/>
                </a:lnTo>
                <a:lnTo>
                  <a:pt x="1005607" y="495299"/>
                </a:lnTo>
                <a:lnTo>
                  <a:pt x="1004339" y="482599"/>
                </a:lnTo>
                <a:lnTo>
                  <a:pt x="1002877" y="469899"/>
                </a:lnTo>
                <a:lnTo>
                  <a:pt x="1001220" y="469899"/>
                </a:lnTo>
                <a:lnTo>
                  <a:pt x="999371" y="457199"/>
                </a:lnTo>
                <a:lnTo>
                  <a:pt x="997332" y="457199"/>
                </a:lnTo>
                <a:lnTo>
                  <a:pt x="995102" y="444499"/>
                </a:lnTo>
                <a:lnTo>
                  <a:pt x="992681" y="431799"/>
                </a:lnTo>
                <a:lnTo>
                  <a:pt x="990073" y="431799"/>
                </a:lnTo>
                <a:lnTo>
                  <a:pt x="987280" y="419099"/>
                </a:lnTo>
                <a:lnTo>
                  <a:pt x="984303" y="419099"/>
                </a:lnTo>
                <a:lnTo>
                  <a:pt x="981141" y="406399"/>
                </a:lnTo>
                <a:lnTo>
                  <a:pt x="977799" y="393699"/>
                </a:lnTo>
                <a:lnTo>
                  <a:pt x="974279" y="393699"/>
                </a:lnTo>
                <a:lnTo>
                  <a:pt x="970583" y="380999"/>
                </a:lnTo>
                <a:lnTo>
                  <a:pt x="966710" y="380999"/>
                </a:lnTo>
                <a:lnTo>
                  <a:pt x="962664" y="368299"/>
                </a:lnTo>
                <a:lnTo>
                  <a:pt x="958450" y="368299"/>
                </a:lnTo>
                <a:lnTo>
                  <a:pt x="954069" y="355599"/>
                </a:lnTo>
                <a:lnTo>
                  <a:pt x="949520" y="342899"/>
                </a:lnTo>
                <a:lnTo>
                  <a:pt x="944809" y="342899"/>
                </a:lnTo>
                <a:lnTo>
                  <a:pt x="939941" y="330199"/>
                </a:lnTo>
                <a:lnTo>
                  <a:pt x="934917" y="330199"/>
                </a:lnTo>
                <a:lnTo>
                  <a:pt x="929735" y="317499"/>
                </a:lnTo>
                <a:lnTo>
                  <a:pt x="924402" y="317499"/>
                </a:lnTo>
                <a:lnTo>
                  <a:pt x="918925" y="304799"/>
                </a:lnTo>
                <a:lnTo>
                  <a:pt x="907537" y="304799"/>
                </a:lnTo>
                <a:lnTo>
                  <a:pt x="901633" y="292099"/>
                </a:lnTo>
                <a:lnTo>
                  <a:pt x="895598" y="292099"/>
                </a:lnTo>
                <a:lnTo>
                  <a:pt x="889433" y="279399"/>
                </a:lnTo>
                <a:lnTo>
                  <a:pt x="883136" y="279399"/>
                </a:lnTo>
                <a:lnTo>
                  <a:pt x="876716" y="266699"/>
                </a:lnTo>
                <a:lnTo>
                  <a:pt x="863527" y="266699"/>
                </a:lnTo>
                <a:lnTo>
                  <a:pt x="856758" y="253999"/>
                </a:lnTo>
                <a:lnTo>
                  <a:pt x="842905" y="253999"/>
                </a:lnTo>
                <a:lnTo>
                  <a:pt x="835828" y="241299"/>
                </a:lnTo>
                <a:lnTo>
                  <a:pt x="821383" y="241299"/>
                </a:lnTo>
                <a:lnTo>
                  <a:pt x="814031" y="228599"/>
                </a:lnTo>
                <a:lnTo>
                  <a:pt x="791486" y="228599"/>
                </a:lnTo>
                <a:lnTo>
                  <a:pt x="783828" y="215899"/>
                </a:lnTo>
                <a:lnTo>
                  <a:pt x="744637" y="215899"/>
                </a:lnTo>
                <a:lnTo>
                  <a:pt x="736649" y="203199"/>
                </a:lnTo>
                <a:lnTo>
                  <a:pt x="1099524" y="203199"/>
                </a:lnTo>
                <a:lnTo>
                  <a:pt x="1107439" y="215899"/>
                </a:lnTo>
                <a:lnTo>
                  <a:pt x="1050840" y="304799"/>
                </a:lnTo>
                <a:lnTo>
                  <a:pt x="1068761" y="342899"/>
                </a:lnTo>
                <a:lnTo>
                  <a:pt x="1083923" y="368299"/>
                </a:lnTo>
                <a:lnTo>
                  <a:pt x="1096326" y="406399"/>
                </a:lnTo>
                <a:lnTo>
                  <a:pt x="1105971" y="444499"/>
                </a:lnTo>
                <a:lnTo>
                  <a:pt x="1154229" y="444499"/>
                </a:lnTo>
                <a:lnTo>
                  <a:pt x="1213066" y="469899"/>
                </a:lnTo>
                <a:lnTo>
                  <a:pt x="1216928" y="507999"/>
                </a:lnTo>
                <a:lnTo>
                  <a:pt x="1218215" y="546099"/>
                </a:lnTo>
                <a:lnTo>
                  <a:pt x="1216928" y="571499"/>
                </a:lnTo>
                <a:lnTo>
                  <a:pt x="1213066" y="609599"/>
                </a:lnTo>
                <a:lnTo>
                  <a:pt x="1154229" y="634999"/>
                </a:lnTo>
                <a:lnTo>
                  <a:pt x="1105971" y="647699"/>
                </a:lnTo>
                <a:lnTo>
                  <a:pt x="1096319" y="673099"/>
                </a:lnTo>
                <a:lnTo>
                  <a:pt x="1083913" y="711199"/>
                </a:lnTo>
                <a:lnTo>
                  <a:pt x="1068754" y="749299"/>
                </a:lnTo>
                <a:lnTo>
                  <a:pt x="1050840" y="774699"/>
                </a:lnTo>
                <a:lnTo>
                  <a:pt x="1106048" y="863599"/>
                </a:lnTo>
                <a:lnTo>
                  <a:pt x="1102961" y="876299"/>
                </a:lnTo>
                <a:lnTo>
                  <a:pt x="1095730" y="888999"/>
                </a:lnTo>
                <a:lnTo>
                  <a:pt x="1088286" y="888999"/>
                </a:lnTo>
                <a:lnTo>
                  <a:pt x="1080629" y="901699"/>
                </a:lnTo>
                <a:lnTo>
                  <a:pt x="1072758" y="914399"/>
                </a:lnTo>
                <a:close/>
              </a:path>
              <a:path w="1343660" h="1346200">
                <a:moveTo>
                  <a:pt x="711677" y="330199"/>
                </a:moveTo>
                <a:lnTo>
                  <a:pt x="631922" y="330199"/>
                </a:lnTo>
                <a:lnTo>
                  <a:pt x="639789" y="317499"/>
                </a:lnTo>
                <a:lnTo>
                  <a:pt x="703810" y="317499"/>
                </a:lnTo>
                <a:lnTo>
                  <a:pt x="711677" y="330199"/>
                </a:lnTo>
                <a:close/>
              </a:path>
              <a:path w="1343660" h="1346200">
                <a:moveTo>
                  <a:pt x="749146" y="342899"/>
                </a:moveTo>
                <a:lnTo>
                  <a:pt x="594452" y="342899"/>
                </a:lnTo>
                <a:lnTo>
                  <a:pt x="601637" y="330199"/>
                </a:lnTo>
                <a:lnTo>
                  <a:pt x="741961" y="330199"/>
                </a:lnTo>
                <a:lnTo>
                  <a:pt x="749146" y="342899"/>
                </a:lnTo>
                <a:close/>
              </a:path>
              <a:path w="1343660" h="1346200">
                <a:moveTo>
                  <a:pt x="769549" y="355599"/>
                </a:moveTo>
                <a:lnTo>
                  <a:pt x="574049" y="355599"/>
                </a:lnTo>
                <a:lnTo>
                  <a:pt x="580642" y="342899"/>
                </a:lnTo>
                <a:lnTo>
                  <a:pt x="762956" y="342899"/>
                </a:lnTo>
                <a:lnTo>
                  <a:pt x="769549" y="355599"/>
                </a:lnTo>
                <a:close/>
              </a:path>
              <a:path w="1343660" h="1346200">
                <a:moveTo>
                  <a:pt x="781981" y="368299"/>
                </a:moveTo>
                <a:lnTo>
                  <a:pt x="561618" y="368299"/>
                </a:lnTo>
                <a:lnTo>
                  <a:pt x="567708" y="355599"/>
                </a:lnTo>
                <a:lnTo>
                  <a:pt x="775891" y="355599"/>
                </a:lnTo>
                <a:lnTo>
                  <a:pt x="781981" y="368299"/>
                </a:lnTo>
                <a:close/>
              </a:path>
              <a:path w="1343660" h="1346200">
                <a:moveTo>
                  <a:pt x="798635" y="380999"/>
                </a:moveTo>
                <a:lnTo>
                  <a:pt x="544964" y="380999"/>
                </a:lnTo>
                <a:lnTo>
                  <a:pt x="550218" y="368299"/>
                </a:lnTo>
                <a:lnTo>
                  <a:pt x="793381" y="368299"/>
                </a:lnTo>
                <a:lnTo>
                  <a:pt x="798635" y="380999"/>
                </a:lnTo>
                <a:close/>
              </a:path>
              <a:path w="1343660" h="1346200">
                <a:moveTo>
                  <a:pt x="812540" y="406399"/>
                </a:moveTo>
                <a:lnTo>
                  <a:pt x="531059" y="406399"/>
                </a:lnTo>
                <a:lnTo>
                  <a:pt x="535373" y="393699"/>
                </a:lnTo>
                <a:lnTo>
                  <a:pt x="540015" y="380999"/>
                </a:lnTo>
                <a:lnTo>
                  <a:pt x="803583" y="380999"/>
                </a:lnTo>
                <a:lnTo>
                  <a:pt x="808226" y="393699"/>
                </a:lnTo>
                <a:lnTo>
                  <a:pt x="812540" y="406399"/>
                </a:lnTo>
                <a:close/>
              </a:path>
              <a:path w="1343660" h="1346200">
                <a:moveTo>
                  <a:pt x="820121" y="419099"/>
                </a:moveTo>
                <a:lnTo>
                  <a:pt x="523477" y="419099"/>
                </a:lnTo>
                <a:lnTo>
                  <a:pt x="527093" y="406399"/>
                </a:lnTo>
                <a:lnTo>
                  <a:pt x="816505" y="406399"/>
                </a:lnTo>
                <a:lnTo>
                  <a:pt x="820121" y="419099"/>
                </a:lnTo>
                <a:close/>
              </a:path>
              <a:path w="1343660" h="1346200">
                <a:moveTo>
                  <a:pt x="826291" y="431799"/>
                </a:moveTo>
                <a:lnTo>
                  <a:pt x="517308" y="431799"/>
                </a:lnTo>
                <a:lnTo>
                  <a:pt x="520211" y="419099"/>
                </a:lnTo>
                <a:lnTo>
                  <a:pt x="823388" y="419099"/>
                </a:lnTo>
                <a:lnTo>
                  <a:pt x="826291" y="431799"/>
                </a:lnTo>
                <a:close/>
              </a:path>
              <a:path w="1343660" h="1346200">
                <a:moveTo>
                  <a:pt x="832725" y="457199"/>
                </a:moveTo>
                <a:lnTo>
                  <a:pt x="510874" y="457199"/>
                </a:lnTo>
                <a:lnTo>
                  <a:pt x="512640" y="444499"/>
                </a:lnTo>
                <a:lnTo>
                  <a:pt x="514784" y="431799"/>
                </a:lnTo>
                <a:lnTo>
                  <a:pt x="828814" y="431799"/>
                </a:lnTo>
                <a:lnTo>
                  <a:pt x="830959" y="444499"/>
                </a:lnTo>
                <a:lnTo>
                  <a:pt x="832725" y="457199"/>
                </a:lnTo>
                <a:close/>
              </a:path>
              <a:path w="1343660" h="1346200">
                <a:moveTo>
                  <a:pt x="835681" y="482599"/>
                </a:moveTo>
                <a:lnTo>
                  <a:pt x="507918" y="482599"/>
                </a:lnTo>
                <a:lnTo>
                  <a:pt x="508509" y="469899"/>
                </a:lnTo>
                <a:lnTo>
                  <a:pt x="509494" y="457199"/>
                </a:lnTo>
                <a:lnTo>
                  <a:pt x="834104" y="457199"/>
                </a:lnTo>
                <a:lnTo>
                  <a:pt x="835090" y="469899"/>
                </a:lnTo>
                <a:lnTo>
                  <a:pt x="835681" y="482599"/>
                </a:lnTo>
                <a:close/>
              </a:path>
              <a:path w="1343660" h="1346200">
                <a:moveTo>
                  <a:pt x="699036" y="711199"/>
                </a:moveTo>
                <a:lnTo>
                  <a:pt x="644568" y="711199"/>
                </a:lnTo>
                <a:lnTo>
                  <a:pt x="618009" y="698499"/>
                </a:lnTo>
                <a:lnTo>
                  <a:pt x="569618" y="660399"/>
                </a:lnTo>
                <a:lnTo>
                  <a:pt x="532030" y="609599"/>
                </a:lnTo>
                <a:lnTo>
                  <a:pt x="518975" y="571499"/>
                </a:lnTo>
                <a:lnTo>
                  <a:pt x="510647" y="533399"/>
                </a:lnTo>
                <a:lnTo>
                  <a:pt x="507721" y="482599"/>
                </a:lnTo>
                <a:lnTo>
                  <a:pt x="835880" y="482599"/>
                </a:lnTo>
                <a:lnTo>
                  <a:pt x="832954" y="533399"/>
                </a:lnTo>
                <a:lnTo>
                  <a:pt x="824627" y="571499"/>
                </a:lnTo>
                <a:lnTo>
                  <a:pt x="811572" y="609599"/>
                </a:lnTo>
                <a:lnTo>
                  <a:pt x="773985" y="660399"/>
                </a:lnTo>
                <a:lnTo>
                  <a:pt x="725594" y="698499"/>
                </a:lnTo>
                <a:lnTo>
                  <a:pt x="699036" y="711199"/>
                </a:lnTo>
                <a:close/>
              </a:path>
              <a:path w="1343660" h="1346200">
                <a:moveTo>
                  <a:pt x="923209" y="838199"/>
                </a:moveTo>
                <a:lnTo>
                  <a:pt x="420395" y="838199"/>
                </a:lnTo>
                <a:lnTo>
                  <a:pt x="455986" y="787399"/>
                </a:lnTo>
                <a:lnTo>
                  <a:pt x="499075" y="761999"/>
                </a:lnTo>
                <a:lnTo>
                  <a:pt x="549172" y="736599"/>
                </a:lnTo>
                <a:lnTo>
                  <a:pt x="794398" y="736599"/>
                </a:lnTo>
                <a:lnTo>
                  <a:pt x="844499" y="761999"/>
                </a:lnTo>
                <a:lnTo>
                  <a:pt x="887607" y="787399"/>
                </a:lnTo>
                <a:lnTo>
                  <a:pt x="923209" y="838199"/>
                </a:lnTo>
                <a:close/>
              </a:path>
              <a:path w="1343660" h="1346200">
                <a:moveTo>
                  <a:pt x="65109" y="838199"/>
                </a:moveTo>
                <a:lnTo>
                  <a:pt x="21040" y="838199"/>
                </a:lnTo>
                <a:lnTo>
                  <a:pt x="25532" y="825499"/>
                </a:lnTo>
                <a:lnTo>
                  <a:pt x="55630" y="825499"/>
                </a:lnTo>
                <a:lnTo>
                  <a:pt x="65109" y="838199"/>
                </a:lnTo>
                <a:close/>
              </a:path>
              <a:path w="1343660" h="1346200">
                <a:moveTo>
                  <a:pt x="1321978" y="838199"/>
                </a:moveTo>
                <a:lnTo>
                  <a:pt x="1278811" y="838199"/>
                </a:lnTo>
                <a:lnTo>
                  <a:pt x="1284653" y="825499"/>
                </a:lnTo>
                <a:lnTo>
                  <a:pt x="1316165" y="825499"/>
                </a:lnTo>
                <a:lnTo>
                  <a:pt x="1321978" y="838199"/>
                </a:lnTo>
                <a:close/>
              </a:path>
              <a:path w="1343660" h="1346200">
                <a:moveTo>
                  <a:pt x="79846" y="850899"/>
                </a:moveTo>
                <a:lnTo>
                  <a:pt x="4062" y="850899"/>
                </a:lnTo>
                <a:lnTo>
                  <a:pt x="9503" y="838199"/>
                </a:lnTo>
                <a:lnTo>
                  <a:pt x="76835" y="838199"/>
                </a:lnTo>
                <a:lnTo>
                  <a:pt x="79846" y="850899"/>
                </a:lnTo>
                <a:close/>
              </a:path>
              <a:path w="1343660" h="1346200">
                <a:moveTo>
                  <a:pt x="1336014" y="850899"/>
                </a:moveTo>
                <a:lnTo>
                  <a:pt x="1264638" y="850899"/>
                </a:lnTo>
                <a:lnTo>
                  <a:pt x="1268709" y="838199"/>
                </a:lnTo>
                <a:lnTo>
                  <a:pt x="1331996" y="838199"/>
                </a:lnTo>
                <a:lnTo>
                  <a:pt x="1336014" y="850899"/>
                </a:lnTo>
                <a:close/>
              </a:path>
              <a:path w="1343660" h="1346200">
                <a:moveTo>
                  <a:pt x="78503" y="901699"/>
                </a:moveTo>
                <a:lnTo>
                  <a:pt x="8224" y="901699"/>
                </a:lnTo>
                <a:lnTo>
                  <a:pt x="3215" y="888999"/>
                </a:lnTo>
                <a:lnTo>
                  <a:pt x="1570" y="876299"/>
                </a:lnTo>
                <a:lnTo>
                  <a:pt x="0" y="876299"/>
                </a:lnTo>
                <a:lnTo>
                  <a:pt x="123" y="863599"/>
                </a:lnTo>
                <a:lnTo>
                  <a:pt x="2186" y="850899"/>
                </a:lnTo>
                <a:lnTo>
                  <a:pt x="191632" y="850899"/>
                </a:lnTo>
                <a:lnTo>
                  <a:pt x="193945" y="863599"/>
                </a:lnTo>
                <a:lnTo>
                  <a:pt x="203493" y="888999"/>
                </a:lnTo>
                <a:lnTo>
                  <a:pt x="82123" y="888999"/>
                </a:lnTo>
                <a:lnTo>
                  <a:pt x="78503" y="901699"/>
                </a:lnTo>
                <a:close/>
              </a:path>
              <a:path w="1343660" h="1346200">
                <a:moveTo>
                  <a:pt x="1137523" y="990599"/>
                </a:moveTo>
                <a:lnTo>
                  <a:pt x="1037869" y="990599"/>
                </a:lnTo>
                <a:lnTo>
                  <a:pt x="1040184" y="952499"/>
                </a:lnTo>
                <a:lnTo>
                  <a:pt x="1116248" y="952499"/>
                </a:lnTo>
                <a:lnTo>
                  <a:pt x="1149667" y="863599"/>
                </a:lnTo>
                <a:lnTo>
                  <a:pt x="1151979" y="850899"/>
                </a:lnTo>
                <a:lnTo>
                  <a:pt x="1340513" y="850899"/>
                </a:lnTo>
                <a:lnTo>
                  <a:pt x="1341570" y="863599"/>
                </a:lnTo>
                <a:lnTo>
                  <a:pt x="1343362" y="863599"/>
                </a:lnTo>
                <a:lnTo>
                  <a:pt x="1343362" y="876299"/>
                </a:lnTo>
                <a:lnTo>
                  <a:pt x="1343004" y="876299"/>
                </a:lnTo>
                <a:lnTo>
                  <a:pt x="1341570" y="888999"/>
                </a:lnTo>
                <a:lnTo>
                  <a:pt x="1179247" y="888999"/>
                </a:lnTo>
                <a:lnTo>
                  <a:pt x="1147744" y="977899"/>
                </a:lnTo>
                <a:lnTo>
                  <a:pt x="1144355" y="977899"/>
                </a:lnTo>
                <a:lnTo>
                  <a:pt x="1137523" y="990599"/>
                </a:lnTo>
                <a:close/>
              </a:path>
              <a:path w="1343660" h="1346200">
                <a:moveTo>
                  <a:pt x="985287" y="1219199"/>
                </a:moveTo>
                <a:lnTo>
                  <a:pt x="358238" y="1219199"/>
                </a:lnTo>
                <a:lnTo>
                  <a:pt x="337003" y="876299"/>
                </a:lnTo>
                <a:lnTo>
                  <a:pt x="1006598" y="876299"/>
                </a:lnTo>
                <a:lnTo>
                  <a:pt x="999494" y="990599"/>
                </a:lnTo>
                <a:lnTo>
                  <a:pt x="646250" y="990599"/>
                </a:lnTo>
                <a:lnTo>
                  <a:pt x="642929" y="1003299"/>
                </a:lnTo>
                <a:lnTo>
                  <a:pt x="633725" y="1003299"/>
                </a:lnTo>
                <a:lnTo>
                  <a:pt x="628372" y="1015999"/>
                </a:lnTo>
                <a:lnTo>
                  <a:pt x="621772" y="1015999"/>
                </a:lnTo>
                <a:lnTo>
                  <a:pt x="619994" y="1028699"/>
                </a:lnTo>
                <a:lnTo>
                  <a:pt x="615992" y="1028699"/>
                </a:lnTo>
                <a:lnTo>
                  <a:pt x="614505" y="1041399"/>
                </a:lnTo>
                <a:lnTo>
                  <a:pt x="614130" y="1041399"/>
                </a:lnTo>
                <a:lnTo>
                  <a:pt x="614122" y="1054099"/>
                </a:lnTo>
                <a:lnTo>
                  <a:pt x="614497" y="1054099"/>
                </a:lnTo>
                <a:lnTo>
                  <a:pt x="615974" y="1066799"/>
                </a:lnTo>
                <a:lnTo>
                  <a:pt x="617068" y="1066799"/>
                </a:lnTo>
                <a:lnTo>
                  <a:pt x="619966" y="1079499"/>
                </a:lnTo>
                <a:lnTo>
                  <a:pt x="625950" y="1079499"/>
                </a:lnTo>
                <a:lnTo>
                  <a:pt x="628341" y="1092199"/>
                </a:lnTo>
                <a:lnTo>
                  <a:pt x="636611" y="1092199"/>
                </a:lnTo>
                <a:lnTo>
                  <a:pt x="642909" y="1104899"/>
                </a:lnTo>
                <a:lnTo>
                  <a:pt x="992390" y="1104899"/>
                </a:lnTo>
                <a:lnTo>
                  <a:pt x="985287" y="1219199"/>
                </a:lnTo>
                <a:close/>
              </a:path>
              <a:path w="1343660" h="1346200">
                <a:moveTo>
                  <a:pt x="305735" y="990599"/>
                </a:moveTo>
                <a:lnTo>
                  <a:pt x="206081" y="990599"/>
                </a:lnTo>
                <a:lnTo>
                  <a:pt x="199249" y="977899"/>
                </a:lnTo>
                <a:lnTo>
                  <a:pt x="195860" y="977899"/>
                </a:lnTo>
                <a:lnTo>
                  <a:pt x="164357" y="888999"/>
                </a:lnTo>
                <a:lnTo>
                  <a:pt x="203493" y="888999"/>
                </a:lnTo>
                <a:lnTo>
                  <a:pt x="227364" y="952499"/>
                </a:lnTo>
                <a:lnTo>
                  <a:pt x="303417" y="952499"/>
                </a:lnTo>
                <a:lnTo>
                  <a:pt x="305735" y="990599"/>
                </a:lnTo>
                <a:close/>
              </a:path>
              <a:path w="1343660" h="1346200">
                <a:moveTo>
                  <a:pt x="1331996" y="901699"/>
                </a:moveTo>
                <a:lnTo>
                  <a:pt x="1268709" y="901699"/>
                </a:lnTo>
                <a:lnTo>
                  <a:pt x="1264638" y="888999"/>
                </a:lnTo>
                <a:lnTo>
                  <a:pt x="1336014" y="888999"/>
                </a:lnTo>
                <a:lnTo>
                  <a:pt x="1331996" y="901699"/>
                </a:lnTo>
                <a:close/>
              </a:path>
              <a:path w="1343660" h="1346200">
                <a:moveTo>
                  <a:pt x="59255" y="914399"/>
                </a:moveTo>
                <a:lnTo>
                  <a:pt x="23631" y="914399"/>
                </a:lnTo>
                <a:lnTo>
                  <a:pt x="19258" y="901699"/>
                </a:lnTo>
                <a:lnTo>
                  <a:pt x="73205" y="901699"/>
                </a:lnTo>
                <a:lnTo>
                  <a:pt x="59255" y="914399"/>
                </a:lnTo>
                <a:close/>
              </a:path>
              <a:path w="1343660" h="1346200">
                <a:moveTo>
                  <a:pt x="1316165" y="914399"/>
                </a:moveTo>
                <a:lnTo>
                  <a:pt x="1284653" y="914399"/>
                </a:lnTo>
                <a:lnTo>
                  <a:pt x="1278811" y="901699"/>
                </a:lnTo>
                <a:lnTo>
                  <a:pt x="1321978" y="901699"/>
                </a:lnTo>
                <a:lnTo>
                  <a:pt x="1316165" y="914399"/>
                </a:lnTo>
                <a:close/>
              </a:path>
              <a:path w="1343660" h="1346200">
                <a:moveTo>
                  <a:pt x="992390" y="1104899"/>
                </a:moveTo>
                <a:lnTo>
                  <a:pt x="700703" y="1104899"/>
                </a:lnTo>
                <a:lnTo>
                  <a:pt x="707001" y="1092199"/>
                </a:lnTo>
                <a:lnTo>
                  <a:pt x="715271" y="1092199"/>
                </a:lnTo>
                <a:lnTo>
                  <a:pt x="717662" y="1079499"/>
                </a:lnTo>
                <a:lnTo>
                  <a:pt x="723647" y="1079499"/>
                </a:lnTo>
                <a:lnTo>
                  <a:pt x="726546" y="1066799"/>
                </a:lnTo>
                <a:lnTo>
                  <a:pt x="727640" y="1066799"/>
                </a:lnTo>
                <a:lnTo>
                  <a:pt x="729118" y="1054099"/>
                </a:lnTo>
                <a:lnTo>
                  <a:pt x="729487" y="1054099"/>
                </a:lnTo>
                <a:lnTo>
                  <a:pt x="729487" y="1041399"/>
                </a:lnTo>
                <a:lnTo>
                  <a:pt x="729117" y="1041399"/>
                </a:lnTo>
                <a:lnTo>
                  <a:pt x="727639" y="1028699"/>
                </a:lnTo>
                <a:lnTo>
                  <a:pt x="723646" y="1028699"/>
                </a:lnTo>
                <a:lnTo>
                  <a:pt x="721869" y="1015999"/>
                </a:lnTo>
                <a:lnTo>
                  <a:pt x="715269" y="1015999"/>
                </a:lnTo>
                <a:lnTo>
                  <a:pt x="709912" y="1003299"/>
                </a:lnTo>
                <a:lnTo>
                  <a:pt x="700700" y="1003299"/>
                </a:lnTo>
                <a:lnTo>
                  <a:pt x="697375" y="990599"/>
                </a:lnTo>
                <a:lnTo>
                  <a:pt x="999494" y="990599"/>
                </a:lnTo>
                <a:lnTo>
                  <a:pt x="992390" y="1104899"/>
                </a:lnTo>
                <a:close/>
              </a:path>
              <a:path w="1343660" h="1346200">
                <a:moveTo>
                  <a:pt x="110114" y="1041399"/>
                </a:moveTo>
                <a:lnTo>
                  <a:pt x="48379" y="1041399"/>
                </a:lnTo>
                <a:lnTo>
                  <a:pt x="56192" y="1028699"/>
                </a:lnTo>
                <a:lnTo>
                  <a:pt x="96163" y="1028699"/>
                </a:lnTo>
                <a:lnTo>
                  <a:pt x="110114" y="1041399"/>
                </a:lnTo>
                <a:close/>
              </a:path>
              <a:path w="1343660" h="1346200">
                <a:moveTo>
                  <a:pt x="1295263" y="1041399"/>
                </a:moveTo>
                <a:lnTo>
                  <a:pt x="1233491" y="1041399"/>
                </a:lnTo>
                <a:lnTo>
                  <a:pt x="1247441" y="1028699"/>
                </a:lnTo>
                <a:lnTo>
                  <a:pt x="1287438" y="1028699"/>
                </a:lnTo>
                <a:lnTo>
                  <a:pt x="1295263" y="1041399"/>
                </a:lnTo>
                <a:close/>
              </a:path>
              <a:path w="1343660" h="1346200">
                <a:moveTo>
                  <a:pt x="119034" y="1054099"/>
                </a:moveTo>
                <a:lnTo>
                  <a:pt x="40175" y="1054099"/>
                </a:lnTo>
                <a:lnTo>
                  <a:pt x="45176" y="1041399"/>
                </a:lnTo>
                <a:lnTo>
                  <a:pt x="115412" y="1041399"/>
                </a:lnTo>
                <a:lnTo>
                  <a:pt x="119034" y="1054099"/>
                </a:lnTo>
                <a:close/>
              </a:path>
              <a:path w="1343660" h="1346200">
                <a:moveTo>
                  <a:pt x="1303481" y="1054099"/>
                </a:moveTo>
                <a:lnTo>
                  <a:pt x="1224573" y="1054099"/>
                </a:lnTo>
                <a:lnTo>
                  <a:pt x="1228193" y="1041399"/>
                </a:lnTo>
                <a:lnTo>
                  <a:pt x="1298471" y="1041399"/>
                </a:lnTo>
                <a:lnTo>
                  <a:pt x="1303481" y="1054099"/>
                </a:lnTo>
                <a:close/>
              </a:path>
              <a:path w="1343660" h="1346200">
                <a:moveTo>
                  <a:pt x="311752" y="1092199"/>
                </a:moveTo>
                <a:lnTo>
                  <a:pt x="41029" y="1092199"/>
                </a:lnTo>
                <a:lnTo>
                  <a:pt x="39155" y="1079499"/>
                </a:lnTo>
                <a:lnTo>
                  <a:pt x="37092" y="1066799"/>
                </a:lnTo>
                <a:lnTo>
                  <a:pt x="38534" y="1054099"/>
                </a:lnTo>
                <a:lnTo>
                  <a:pt x="309436" y="1054099"/>
                </a:lnTo>
                <a:lnTo>
                  <a:pt x="311752" y="1092199"/>
                </a:lnTo>
                <a:close/>
              </a:path>
              <a:path w="1343660" h="1346200">
                <a:moveTo>
                  <a:pt x="1302633" y="1092199"/>
                </a:moveTo>
                <a:lnTo>
                  <a:pt x="1031847" y="1092199"/>
                </a:lnTo>
                <a:lnTo>
                  <a:pt x="1034162" y="1054099"/>
                </a:lnTo>
                <a:lnTo>
                  <a:pt x="1305125" y="1054099"/>
                </a:lnTo>
                <a:lnTo>
                  <a:pt x="1306696" y="1066799"/>
                </a:lnTo>
                <a:lnTo>
                  <a:pt x="1304509" y="1079499"/>
                </a:lnTo>
                <a:lnTo>
                  <a:pt x="1302633" y="1092199"/>
                </a:lnTo>
                <a:close/>
              </a:path>
              <a:path w="1343660" h="1346200">
                <a:moveTo>
                  <a:pt x="106256" y="1104899"/>
                </a:moveTo>
                <a:lnTo>
                  <a:pt x="49857" y="1104899"/>
                </a:lnTo>
                <a:lnTo>
                  <a:pt x="46465" y="1092199"/>
                </a:lnTo>
                <a:lnTo>
                  <a:pt x="113738" y="1092199"/>
                </a:lnTo>
                <a:lnTo>
                  <a:pt x="106256" y="1104899"/>
                </a:lnTo>
                <a:close/>
              </a:path>
              <a:path w="1343660" h="1346200">
                <a:moveTo>
                  <a:pt x="1293797" y="1104899"/>
                </a:moveTo>
                <a:lnTo>
                  <a:pt x="1237345" y="1104899"/>
                </a:lnTo>
                <a:lnTo>
                  <a:pt x="1229861" y="1092199"/>
                </a:lnTo>
                <a:lnTo>
                  <a:pt x="1297193" y="1092199"/>
                </a:lnTo>
                <a:lnTo>
                  <a:pt x="1293797" y="1104899"/>
                </a:lnTo>
                <a:close/>
              </a:path>
              <a:path w="1343660" h="1346200">
                <a:moveTo>
                  <a:pt x="195312" y="1269999"/>
                </a:moveTo>
                <a:lnTo>
                  <a:pt x="305" y="1269999"/>
                </a:lnTo>
                <a:lnTo>
                  <a:pt x="305" y="1257299"/>
                </a:lnTo>
                <a:lnTo>
                  <a:pt x="2096" y="1257299"/>
                </a:lnTo>
                <a:lnTo>
                  <a:pt x="3153" y="1244599"/>
                </a:lnTo>
                <a:lnTo>
                  <a:pt x="164357" y="1244599"/>
                </a:lnTo>
                <a:lnTo>
                  <a:pt x="195860" y="1155699"/>
                </a:lnTo>
                <a:lnTo>
                  <a:pt x="199272" y="1155699"/>
                </a:lnTo>
                <a:lnTo>
                  <a:pt x="206098" y="1142999"/>
                </a:lnTo>
                <a:lnTo>
                  <a:pt x="315461" y="1142999"/>
                </a:lnTo>
                <a:lnTo>
                  <a:pt x="317785" y="1181099"/>
                </a:lnTo>
                <a:lnTo>
                  <a:pt x="227369" y="1181099"/>
                </a:lnTo>
                <a:lnTo>
                  <a:pt x="195312" y="1269999"/>
                </a:lnTo>
                <a:close/>
              </a:path>
              <a:path w="1343660" h="1346200">
                <a:moveTo>
                  <a:pt x="1341411" y="1282699"/>
                </a:moveTo>
                <a:lnTo>
                  <a:pt x="1151967" y="1282699"/>
                </a:lnTo>
                <a:lnTo>
                  <a:pt x="1149658" y="1269999"/>
                </a:lnTo>
                <a:lnTo>
                  <a:pt x="1148287" y="1269999"/>
                </a:lnTo>
                <a:lnTo>
                  <a:pt x="1116242" y="1181099"/>
                </a:lnTo>
                <a:lnTo>
                  <a:pt x="1025827" y="1181099"/>
                </a:lnTo>
                <a:lnTo>
                  <a:pt x="1028143" y="1142999"/>
                </a:lnTo>
                <a:lnTo>
                  <a:pt x="1137506" y="1142999"/>
                </a:lnTo>
                <a:lnTo>
                  <a:pt x="1144332" y="1155699"/>
                </a:lnTo>
                <a:lnTo>
                  <a:pt x="1147744" y="1155699"/>
                </a:lnTo>
                <a:lnTo>
                  <a:pt x="1179247" y="1244599"/>
                </a:lnTo>
                <a:lnTo>
                  <a:pt x="1340390" y="1244599"/>
                </a:lnTo>
                <a:lnTo>
                  <a:pt x="1342035" y="1257299"/>
                </a:lnTo>
                <a:lnTo>
                  <a:pt x="1343603" y="1269999"/>
                </a:lnTo>
                <a:lnTo>
                  <a:pt x="1341411" y="1282699"/>
                </a:lnTo>
                <a:close/>
              </a:path>
              <a:path w="1343660" h="1346200">
                <a:moveTo>
                  <a:pt x="64815" y="1231899"/>
                </a:moveTo>
                <a:lnTo>
                  <a:pt x="21679" y="1231899"/>
                </a:lnTo>
                <a:lnTo>
                  <a:pt x="27488" y="1219199"/>
                </a:lnTo>
                <a:lnTo>
                  <a:pt x="58979" y="1219199"/>
                </a:lnTo>
                <a:lnTo>
                  <a:pt x="64815" y="1231899"/>
                </a:lnTo>
                <a:close/>
              </a:path>
              <a:path w="1343660" h="1346200">
                <a:moveTo>
                  <a:pt x="1335381" y="1244599"/>
                </a:moveTo>
                <a:lnTo>
                  <a:pt x="1265101" y="1244599"/>
                </a:lnTo>
                <a:lnTo>
                  <a:pt x="1270398" y="1231899"/>
                </a:lnTo>
                <a:lnTo>
                  <a:pt x="1284349" y="1219199"/>
                </a:lnTo>
                <a:lnTo>
                  <a:pt x="1310303" y="1219199"/>
                </a:lnTo>
                <a:lnTo>
                  <a:pt x="1319972" y="1231899"/>
                </a:lnTo>
                <a:lnTo>
                  <a:pt x="1332172" y="1231899"/>
                </a:lnTo>
                <a:lnTo>
                  <a:pt x="1335381" y="1244599"/>
                </a:lnTo>
                <a:close/>
              </a:path>
              <a:path w="1343660" h="1346200">
                <a:moveTo>
                  <a:pt x="78971" y="1244599"/>
                </a:moveTo>
                <a:lnTo>
                  <a:pt x="7650" y="1244599"/>
                </a:lnTo>
                <a:lnTo>
                  <a:pt x="11666" y="1231899"/>
                </a:lnTo>
                <a:lnTo>
                  <a:pt x="74906" y="1231899"/>
                </a:lnTo>
                <a:lnTo>
                  <a:pt x="78971" y="1244599"/>
                </a:lnTo>
                <a:close/>
              </a:path>
              <a:path w="1343660" h="1346200">
                <a:moveTo>
                  <a:pt x="1027753" y="1346199"/>
                </a:moveTo>
                <a:lnTo>
                  <a:pt x="315848" y="1346199"/>
                </a:lnTo>
                <a:lnTo>
                  <a:pt x="315848" y="1257299"/>
                </a:lnTo>
                <a:lnTo>
                  <a:pt x="1027753" y="1257299"/>
                </a:lnTo>
                <a:lnTo>
                  <a:pt x="1027753" y="1346199"/>
                </a:lnTo>
                <a:close/>
              </a:path>
              <a:path w="1343660" h="1346200">
                <a:moveTo>
                  <a:pt x="191631" y="1282699"/>
                </a:moveTo>
                <a:lnTo>
                  <a:pt x="2096" y="1282699"/>
                </a:lnTo>
                <a:lnTo>
                  <a:pt x="663" y="1269999"/>
                </a:lnTo>
                <a:lnTo>
                  <a:pt x="193941" y="1269999"/>
                </a:lnTo>
                <a:lnTo>
                  <a:pt x="191631" y="1282699"/>
                </a:lnTo>
                <a:close/>
              </a:path>
              <a:path w="1343660" h="1346200">
                <a:moveTo>
                  <a:pt x="78971" y="1295399"/>
                </a:moveTo>
                <a:lnTo>
                  <a:pt x="7650" y="1295399"/>
                </a:lnTo>
                <a:lnTo>
                  <a:pt x="5947" y="1282699"/>
                </a:lnTo>
                <a:lnTo>
                  <a:pt x="80700" y="1282699"/>
                </a:lnTo>
                <a:lnTo>
                  <a:pt x="78971" y="1295399"/>
                </a:lnTo>
                <a:close/>
              </a:path>
              <a:path w="1343660" h="1346200">
                <a:moveTo>
                  <a:pt x="1334086" y="1295399"/>
                </a:moveTo>
                <a:lnTo>
                  <a:pt x="1263746" y="1295399"/>
                </a:lnTo>
                <a:lnTo>
                  <a:pt x="1261473" y="1282699"/>
                </a:lnTo>
                <a:lnTo>
                  <a:pt x="1339532" y="1282699"/>
                </a:lnTo>
                <a:lnTo>
                  <a:pt x="1334086" y="1295399"/>
                </a:lnTo>
                <a:close/>
              </a:path>
              <a:path w="1343660" h="1346200">
                <a:moveTo>
                  <a:pt x="64815" y="1308099"/>
                </a:moveTo>
                <a:lnTo>
                  <a:pt x="21679" y="1308099"/>
                </a:lnTo>
                <a:lnTo>
                  <a:pt x="18968" y="1295399"/>
                </a:lnTo>
                <a:lnTo>
                  <a:pt x="67544" y="1295399"/>
                </a:lnTo>
                <a:lnTo>
                  <a:pt x="64815" y="1308099"/>
                </a:lnTo>
                <a:close/>
              </a:path>
              <a:path w="1343660" h="1346200">
                <a:moveTo>
                  <a:pt x="1322541" y="1308099"/>
                </a:moveTo>
                <a:lnTo>
                  <a:pt x="1278466" y="1308099"/>
                </a:lnTo>
                <a:lnTo>
                  <a:pt x="1274228" y="1295399"/>
                </a:lnTo>
                <a:lnTo>
                  <a:pt x="1330688" y="1295399"/>
                </a:lnTo>
                <a:lnTo>
                  <a:pt x="1322541" y="1308099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0" name="object 20"/>
          <p:cNvGrpSpPr/>
          <p:nvPr/>
        </p:nvGrpSpPr>
        <p:grpSpPr>
          <a:xfrm>
            <a:off x="8495531" y="4193938"/>
            <a:ext cx="1297305" cy="1358900"/>
            <a:chOff x="8495531" y="4193938"/>
            <a:chExt cx="1297305" cy="1358900"/>
          </a:xfrm>
        </p:grpSpPr>
        <p:sp>
          <p:nvSpPr>
            <p:cNvPr id="21" name="object 21"/>
            <p:cNvSpPr/>
            <p:nvPr/>
          </p:nvSpPr>
          <p:spPr>
            <a:xfrm>
              <a:off x="8495525" y="4193946"/>
              <a:ext cx="1297305" cy="1358900"/>
            </a:xfrm>
            <a:custGeom>
              <a:avLst/>
              <a:gdLst/>
              <a:ahLst/>
              <a:cxnLst/>
              <a:rect l="l" t="t" r="r" b="b"/>
              <a:pathLst>
                <a:path w="1297304" h="1358900">
                  <a:moveTo>
                    <a:pt x="704291" y="716661"/>
                  </a:moveTo>
                  <a:lnTo>
                    <a:pt x="701929" y="713562"/>
                  </a:lnTo>
                  <a:lnTo>
                    <a:pt x="598220" y="713562"/>
                  </a:lnTo>
                  <a:lnTo>
                    <a:pt x="594956" y="713562"/>
                  </a:lnTo>
                  <a:lnTo>
                    <a:pt x="592607" y="716661"/>
                  </a:lnTo>
                  <a:lnTo>
                    <a:pt x="593458" y="719810"/>
                  </a:lnTo>
                  <a:lnTo>
                    <a:pt x="601116" y="736587"/>
                  </a:lnTo>
                  <a:lnTo>
                    <a:pt x="613549" y="749909"/>
                  </a:lnTo>
                  <a:lnTo>
                    <a:pt x="629678" y="758672"/>
                  </a:lnTo>
                  <a:lnTo>
                    <a:pt x="648449" y="761834"/>
                  </a:lnTo>
                  <a:lnTo>
                    <a:pt x="667207" y="758672"/>
                  </a:lnTo>
                  <a:lnTo>
                    <a:pt x="683336" y="749909"/>
                  </a:lnTo>
                  <a:lnTo>
                    <a:pt x="695769" y="736587"/>
                  </a:lnTo>
                  <a:lnTo>
                    <a:pt x="703427" y="719810"/>
                  </a:lnTo>
                  <a:lnTo>
                    <a:pt x="704291" y="716661"/>
                  </a:lnTo>
                  <a:close/>
                </a:path>
                <a:path w="1297304" h="1358900">
                  <a:moveTo>
                    <a:pt x="814603" y="693572"/>
                  </a:moveTo>
                  <a:lnTo>
                    <a:pt x="760945" y="627341"/>
                  </a:lnTo>
                  <a:lnTo>
                    <a:pt x="758304" y="619861"/>
                  </a:lnTo>
                  <a:lnTo>
                    <a:pt x="758304" y="501751"/>
                  </a:lnTo>
                  <a:lnTo>
                    <a:pt x="751776" y="464439"/>
                  </a:lnTo>
                  <a:lnTo>
                    <a:pt x="733755" y="432638"/>
                  </a:lnTo>
                  <a:lnTo>
                    <a:pt x="706501" y="408647"/>
                  </a:lnTo>
                  <a:lnTo>
                    <a:pt x="672312" y="394754"/>
                  </a:lnTo>
                  <a:lnTo>
                    <a:pt x="670979" y="394449"/>
                  </a:lnTo>
                  <a:lnTo>
                    <a:pt x="670026" y="393268"/>
                  </a:lnTo>
                  <a:lnTo>
                    <a:pt x="670026" y="372516"/>
                  </a:lnTo>
                  <a:lnTo>
                    <a:pt x="668350" y="364172"/>
                  </a:lnTo>
                  <a:lnTo>
                    <a:pt x="663740" y="357314"/>
                  </a:lnTo>
                  <a:lnTo>
                    <a:pt x="656932" y="352704"/>
                  </a:lnTo>
                  <a:lnTo>
                    <a:pt x="648627" y="351104"/>
                  </a:lnTo>
                  <a:lnTo>
                    <a:pt x="640588" y="352869"/>
                  </a:lnTo>
                  <a:lnTo>
                    <a:pt x="634047" y="357390"/>
                  </a:lnTo>
                  <a:lnTo>
                    <a:pt x="629640" y="364020"/>
                  </a:lnTo>
                  <a:lnTo>
                    <a:pt x="628027" y="372097"/>
                  </a:lnTo>
                  <a:lnTo>
                    <a:pt x="628027" y="393141"/>
                  </a:lnTo>
                  <a:lnTo>
                    <a:pt x="627075" y="394335"/>
                  </a:lnTo>
                  <a:lnTo>
                    <a:pt x="591350" y="408432"/>
                  </a:lnTo>
                  <a:lnTo>
                    <a:pt x="545757" y="464312"/>
                  </a:lnTo>
                  <a:lnTo>
                    <a:pt x="539191" y="501751"/>
                  </a:lnTo>
                  <a:lnTo>
                    <a:pt x="539191" y="619112"/>
                  </a:lnTo>
                  <a:lnTo>
                    <a:pt x="536549" y="626579"/>
                  </a:lnTo>
                  <a:lnTo>
                    <a:pt x="482282" y="693572"/>
                  </a:lnTo>
                  <a:lnTo>
                    <a:pt x="484466" y="698157"/>
                  </a:lnTo>
                  <a:lnTo>
                    <a:pt x="812419" y="698157"/>
                  </a:lnTo>
                  <a:lnTo>
                    <a:pt x="814603" y="693572"/>
                  </a:lnTo>
                  <a:close/>
                </a:path>
                <a:path w="1297304" h="1358900">
                  <a:moveTo>
                    <a:pt x="930656" y="1076426"/>
                  </a:moveTo>
                  <a:lnTo>
                    <a:pt x="929132" y="1068857"/>
                  </a:lnTo>
                  <a:lnTo>
                    <a:pt x="924966" y="1062685"/>
                  </a:lnTo>
                  <a:lnTo>
                    <a:pt x="918794" y="1058519"/>
                  </a:lnTo>
                  <a:lnTo>
                    <a:pt x="911225" y="1056995"/>
                  </a:lnTo>
                  <a:lnTo>
                    <a:pt x="891806" y="1056995"/>
                  </a:lnTo>
                  <a:lnTo>
                    <a:pt x="891806" y="1095844"/>
                  </a:lnTo>
                  <a:lnTo>
                    <a:pt x="891806" y="1319784"/>
                  </a:lnTo>
                  <a:lnTo>
                    <a:pt x="667867" y="1319784"/>
                  </a:lnTo>
                  <a:lnTo>
                    <a:pt x="667867" y="1095844"/>
                  </a:lnTo>
                  <a:lnTo>
                    <a:pt x="718921" y="1095844"/>
                  </a:lnTo>
                  <a:lnTo>
                    <a:pt x="718921" y="1165707"/>
                  </a:lnTo>
                  <a:lnTo>
                    <a:pt x="720445" y="1173264"/>
                  </a:lnTo>
                  <a:lnTo>
                    <a:pt x="724611" y="1179436"/>
                  </a:lnTo>
                  <a:lnTo>
                    <a:pt x="730783" y="1183601"/>
                  </a:lnTo>
                  <a:lnTo>
                    <a:pt x="738327" y="1185125"/>
                  </a:lnTo>
                  <a:lnTo>
                    <a:pt x="821347" y="1185125"/>
                  </a:lnTo>
                  <a:lnTo>
                    <a:pt x="828903" y="1183601"/>
                  </a:lnTo>
                  <a:lnTo>
                    <a:pt x="835075" y="1179436"/>
                  </a:lnTo>
                  <a:lnTo>
                    <a:pt x="839228" y="1173264"/>
                  </a:lnTo>
                  <a:lnTo>
                    <a:pt x="840752" y="1165707"/>
                  </a:lnTo>
                  <a:lnTo>
                    <a:pt x="840752" y="1146276"/>
                  </a:lnTo>
                  <a:lnTo>
                    <a:pt x="840752" y="1095844"/>
                  </a:lnTo>
                  <a:lnTo>
                    <a:pt x="891806" y="1095844"/>
                  </a:lnTo>
                  <a:lnTo>
                    <a:pt x="891806" y="1056995"/>
                  </a:lnTo>
                  <a:lnTo>
                    <a:pt x="801903" y="1056995"/>
                  </a:lnTo>
                  <a:lnTo>
                    <a:pt x="801903" y="1095844"/>
                  </a:lnTo>
                  <a:lnTo>
                    <a:pt x="801903" y="1146276"/>
                  </a:lnTo>
                  <a:lnTo>
                    <a:pt x="757770" y="1146276"/>
                  </a:lnTo>
                  <a:lnTo>
                    <a:pt x="757770" y="1095844"/>
                  </a:lnTo>
                  <a:lnTo>
                    <a:pt x="801903" y="1095844"/>
                  </a:lnTo>
                  <a:lnTo>
                    <a:pt x="801903" y="1056995"/>
                  </a:lnTo>
                  <a:lnTo>
                    <a:pt x="799261" y="1056995"/>
                  </a:lnTo>
                  <a:lnTo>
                    <a:pt x="799261" y="833056"/>
                  </a:lnTo>
                  <a:lnTo>
                    <a:pt x="799261" y="813638"/>
                  </a:lnTo>
                  <a:lnTo>
                    <a:pt x="797737" y="806069"/>
                  </a:lnTo>
                  <a:lnTo>
                    <a:pt x="793572" y="799896"/>
                  </a:lnTo>
                  <a:lnTo>
                    <a:pt x="787400" y="795731"/>
                  </a:lnTo>
                  <a:lnTo>
                    <a:pt x="779830" y="794207"/>
                  </a:lnTo>
                  <a:lnTo>
                    <a:pt x="760412" y="794207"/>
                  </a:lnTo>
                  <a:lnTo>
                    <a:pt x="760412" y="833056"/>
                  </a:lnTo>
                  <a:lnTo>
                    <a:pt x="760412" y="1056995"/>
                  </a:lnTo>
                  <a:lnTo>
                    <a:pt x="629018" y="1056995"/>
                  </a:lnTo>
                  <a:lnTo>
                    <a:pt x="629018" y="1095844"/>
                  </a:lnTo>
                  <a:lnTo>
                    <a:pt x="629018" y="1319784"/>
                  </a:lnTo>
                  <a:lnTo>
                    <a:pt x="405079" y="1319784"/>
                  </a:lnTo>
                  <a:lnTo>
                    <a:pt x="405079" y="1095844"/>
                  </a:lnTo>
                  <a:lnTo>
                    <a:pt x="456133" y="1095844"/>
                  </a:lnTo>
                  <a:lnTo>
                    <a:pt x="456133" y="1165707"/>
                  </a:lnTo>
                  <a:lnTo>
                    <a:pt x="457657" y="1173264"/>
                  </a:lnTo>
                  <a:lnTo>
                    <a:pt x="461822" y="1179436"/>
                  </a:lnTo>
                  <a:lnTo>
                    <a:pt x="467995" y="1183601"/>
                  </a:lnTo>
                  <a:lnTo>
                    <a:pt x="475564" y="1185125"/>
                  </a:lnTo>
                  <a:lnTo>
                    <a:pt x="558533" y="1185125"/>
                  </a:lnTo>
                  <a:lnTo>
                    <a:pt x="566102" y="1183601"/>
                  </a:lnTo>
                  <a:lnTo>
                    <a:pt x="572274" y="1179436"/>
                  </a:lnTo>
                  <a:lnTo>
                    <a:pt x="576440" y="1173264"/>
                  </a:lnTo>
                  <a:lnTo>
                    <a:pt x="577964" y="1165707"/>
                  </a:lnTo>
                  <a:lnTo>
                    <a:pt x="577964" y="1146276"/>
                  </a:lnTo>
                  <a:lnTo>
                    <a:pt x="577964" y="1095844"/>
                  </a:lnTo>
                  <a:lnTo>
                    <a:pt x="629018" y="1095844"/>
                  </a:lnTo>
                  <a:lnTo>
                    <a:pt x="629018" y="1056995"/>
                  </a:lnTo>
                  <a:lnTo>
                    <a:pt x="539115" y="1056995"/>
                  </a:lnTo>
                  <a:lnTo>
                    <a:pt x="539115" y="1095844"/>
                  </a:lnTo>
                  <a:lnTo>
                    <a:pt x="539115" y="1146276"/>
                  </a:lnTo>
                  <a:lnTo>
                    <a:pt x="494982" y="1146276"/>
                  </a:lnTo>
                  <a:lnTo>
                    <a:pt x="494982" y="1095844"/>
                  </a:lnTo>
                  <a:lnTo>
                    <a:pt x="539115" y="1095844"/>
                  </a:lnTo>
                  <a:lnTo>
                    <a:pt x="539115" y="1056995"/>
                  </a:lnTo>
                  <a:lnTo>
                    <a:pt x="536473" y="1056995"/>
                  </a:lnTo>
                  <a:lnTo>
                    <a:pt x="536473" y="833056"/>
                  </a:lnTo>
                  <a:lnTo>
                    <a:pt x="587527" y="833056"/>
                  </a:lnTo>
                  <a:lnTo>
                    <a:pt x="587527" y="902919"/>
                  </a:lnTo>
                  <a:lnTo>
                    <a:pt x="589051" y="910475"/>
                  </a:lnTo>
                  <a:lnTo>
                    <a:pt x="593217" y="916647"/>
                  </a:lnTo>
                  <a:lnTo>
                    <a:pt x="599389" y="920813"/>
                  </a:lnTo>
                  <a:lnTo>
                    <a:pt x="606958" y="922337"/>
                  </a:lnTo>
                  <a:lnTo>
                    <a:pt x="689927" y="922337"/>
                  </a:lnTo>
                  <a:lnTo>
                    <a:pt x="697496" y="920813"/>
                  </a:lnTo>
                  <a:lnTo>
                    <a:pt x="703668" y="916647"/>
                  </a:lnTo>
                  <a:lnTo>
                    <a:pt x="707834" y="910475"/>
                  </a:lnTo>
                  <a:lnTo>
                    <a:pt x="709358" y="902919"/>
                  </a:lnTo>
                  <a:lnTo>
                    <a:pt x="709358" y="883488"/>
                  </a:lnTo>
                  <a:lnTo>
                    <a:pt x="709358" y="833056"/>
                  </a:lnTo>
                  <a:lnTo>
                    <a:pt x="760412" y="833056"/>
                  </a:lnTo>
                  <a:lnTo>
                    <a:pt x="760412" y="794207"/>
                  </a:lnTo>
                  <a:lnTo>
                    <a:pt x="670509" y="794207"/>
                  </a:lnTo>
                  <a:lnTo>
                    <a:pt x="670509" y="833056"/>
                  </a:lnTo>
                  <a:lnTo>
                    <a:pt x="670509" y="883488"/>
                  </a:lnTo>
                  <a:lnTo>
                    <a:pt x="626376" y="883488"/>
                  </a:lnTo>
                  <a:lnTo>
                    <a:pt x="626376" y="833056"/>
                  </a:lnTo>
                  <a:lnTo>
                    <a:pt x="670509" y="833056"/>
                  </a:lnTo>
                  <a:lnTo>
                    <a:pt x="670509" y="794207"/>
                  </a:lnTo>
                  <a:lnTo>
                    <a:pt x="517042" y="794207"/>
                  </a:lnTo>
                  <a:lnTo>
                    <a:pt x="509485" y="795731"/>
                  </a:lnTo>
                  <a:lnTo>
                    <a:pt x="503313" y="799896"/>
                  </a:lnTo>
                  <a:lnTo>
                    <a:pt x="499148" y="806069"/>
                  </a:lnTo>
                  <a:lnTo>
                    <a:pt x="497624" y="813638"/>
                  </a:lnTo>
                  <a:lnTo>
                    <a:pt x="497624" y="1056995"/>
                  </a:lnTo>
                  <a:lnTo>
                    <a:pt x="385648" y="1056995"/>
                  </a:lnTo>
                  <a:lnTo>
                    <a:pt x="378091" y="1058519"/>
                  </a:lnTo>
                  <a:lnTo>
                    <a:pt x="371906" y="1062685"/>
                  </a:lnTo>
                  <a:lnTo>
                    <a:pt x="367741" y="1068857"/>
                  </a:lnTo>
                  <a:lnTo>
                    <a:pt x="366217" y="1076426"/>
                  </a:lnTo>
                  <a:lnTo>
                    <a:pt x="366217" y="1339215"/>
                  </a:lnTo>
                  <a:lnTo>
                    <a:pt x="367741" y="1346771"/>
                  </a:lnTo>
                  <a:lnTo>
                    <a:pt x="371906" y="1352943"/>
                  </a:lnTo>
                  <a:lnTo>
                    <a:pt x="378091" y="1357109"/>
                  </a:lnTo>
                  <a:lnTo>
                    <a:pt x="385648" y="1358633"/>
                  </a:lnTo>
                  <a:lnTo>
                    <a:pt x="911225" y="1358633"/>
                  </a:lnTo>
                  <a:lnTo>
                    <a:pt x="918794" y="1357109"/>
                  </a:lnTo>
                  <a:lnTo>
                    <a:pt x="924966" y="1352943"/>
                  </a:lnTo>
                  <a:lnTo>
                    <a:pt x="929132" y="1346771"/>
                  </a:lnTo>
                  <a:lnTo>
                    <a:pt x="930656" y="1339215"/>
                  </a:lnTo>
                  <a:lnTo>
                    <a:pt x="930656" y="1319784"/>
                  </a:lnTo>
                  <a:lnTo>
                    <a:pt x="930656" y="1095844"/>
                  </a:lnTo>
                  <a:lnTo>
                    <a:pt x="930656" y="1076426"/>
                  </a:lnTo>
                  <a:close/>
                </a:path>
                <a:path w="1297304" h="1358900">
                  <a:moveTo>
                    <a:pt x="1296885" y="465112"/>
                  </a:moveTo>
                  <a:lnTo>
                    <a:pt x="1293863" y="459232"/>
                  </a:lnTo>
                  <a:lnTo>
                    <a:pt x="1288770" y="455587"/>
                  </a:lnTo>
                  <a:lnTo>
                    <a:pt x="652995" y="0"/>
                  </a:lnTo>
                  <a:lnTo>
                    <a:pt x="643890" y="0"/>
                  </a:lnTo>
                  <a:lnTo>
                    <a:pt x="3022" y="459232"/>
                  </a:lnTo>
                  <a:lnTo>
                    <a:pt x="0" y="465112"/>
                  </a:lnTo>
                  <a:lnTo>
                    <a:pt x="0" y="1339215"/>
                  </a:lnTo>
                  <a:lnTo>
                    <a:pt x="1524" y="1346771"/>
                  </a:lnTo>
                  <a:lnTo>
                    <a:pt x="5689" y="1352943"/>
                  </a:lnTo>
                  <a:lnTo>
                    <a:pt x="11861" y="1357109"/>
                  </a:lnTo>
                  <a:lnTo>
                    <a:pt x="19431" y="1358633"/>
                  </a:lnTo>
                  <a:lnTo>
                    <a:pt x="190982" y="1358633"/>
                  </a:lnTo>
                  <a:lnTo>
                    <a:pt x="210400" y="603250"/>
                  </a:lnTo>
                  <a:lnTo>
                    <a:pt x="405422" y="603250"/>
                  </a:lnTo>
                  <a:lnTo>
                    <a:pt x="412991" y="601726"/>
                  </a:lnTo>
                  <a:lnTo>
                    <a:pt x="419163" y="597560"/>
                  </a:lnTo>
                  <a:lnTo>
                    <a:pt x="423329" y="591375"/>
                  </a:lnTo>
                  <a:lnTo>
                    <a:pt x="424853" y="583819"/>
                  </a:lnTo>
                  <a:lnTo>
                    <a:pt x="423329" y="576262"/>
                  </a:lnTo>
                  <a:lnTo>
                    <a:pt x="419163" y="570077"/>
                  </a:lnTo>
                  <a:lnTo>
                    <a:pt x="412991" y="565924"/>
                  </a:lnTo>
                  <a:lnTo>
                    <a:pt x="405422" y="564388"/>
                  </a:lnTo>
                  <a:lnTo>
                    <a:pt x="190982" y="564388"/>
                  </a:lnTo>
                  <a:lnTo>
                    <a:pt x="183413" y="565924"/>
                  </a:lnTo>
                  <a:lnTo>
                    <a:pt x="177241" y="570077"/>
                  </a:lnTo>
                  <a:lnTo>
                    <a:pt x="173075" y="576262"/>
                  </a:lnTo>
                  <a:lnTo>
                    <a:pt x="171551" y="583819"/>
                  </a:lnTo>
                  <a:lnTo>
                    <a:pt x="171551" y="1319784"/>
                  </a:lnTo>
                  <a:lnTo>
                    <a:pt x="38849" y="1319784"/>
                  </a:lnTo>
                  <a:lnTo>
                    <a:pt x="38849" y="481355"/>
                  </a:lnTo>
                  <a:lnTo>
                    <a:pt x="648449" y="44526"/>
                  </a:lnTo>
                  <a:lnTo>
                    <a:pt x="1258036" y="481355"/>
                  </a:lnTo>
                  <a:lnTo>
                    <a:pt x="1258036" y="1319784"/>
                  </a:lnTo>
                  <a:lnTo>
                    <a:pt x="1125334" y="1319784"/>
                  </a:lnTo>
                  <a:lnTo>
                    <a:pt x="1125334" y="583819"/>
                  </a:lnTo>
                  <a:lnTo>
                    <a:pt x="1123810" y="576262"/>
                  </a:lnTo>
                  <a:lnTo>
                    <a:pt x="1119644" y="570090"/>
                  </a:lnTo>
                  <a:lnTo>
                    <a:pt x="1113472" y="565924"/>
                  </a:lnTo>
                  <a:lnTo>
                    <a:pt x="1105903" y="564400"/>
                  </a:lnTo>
                  <a:lnTo>
                    <a:pt x="891463" y="564400"/>
                  </a:lnTo>
                  <a:lnTo>
                    <a:pt x="883894" y="565924"/>
                  </a:lnTo>
                  <a:lnTo>
                    <a:pt x="877722" y="570090"/>
                  </a:lnTo>
                  <a:lnTo>
                    <a:pt x="873556" y="576262"/>
                  </a:lnTo>
                  <a:lnTo>
                    <a:pt x="872032" y="583819"/>
                  </a:lnTo>
                  <a:lnTo>
                    <a:pt x="873556" y="591388"/>
                  </a:lnTo>
                  <a:lnTo>
                    <a:pt x="877722" y="597560"/>
                  </a:lnTo>
                  <a:lnTo>
                    <a:pt x="883894" y="601726"/>
                  </a:lnTo>
                  <a:lnTo>
                    <a:pt x="891463" y="603250"/>
                  </a:lnTo>
                  <a:lnTo>
                    <a:pt x="1086485" y="603250"/>
                  </a:lnTo>
                  <a:lnTo>
                    <a:pt x="1086485" y="1339215"/>
                  </a:lnTo>
                  <a:lnTo>
                    <a:pt x="1088009" y="1346771"/>
                  </a:lnTo>
                  <a:lnTo>
                    <a:pt x="1092174" y="1352956"/>
                  </a:lnTo>
                  <a:lnTo>
                    <a:pt x="1098346" y="1357122"/>
                  </a:lnTo>
                  <a:lnTo>
                    <a:pt x="1105903" y="1358646"/>
                  </a:lnTo>
                  <a:lnTo>
                    <a:pt x="1277454" y="1358646"/>
                  </a:lnTo>
                  <a:lnTo>
                    <a:pt x="1285024" y="1357122"/>
                  </a:lnTo>
                  <a:lnTo>
                    <a:pt x="1291196" y="1352956"/>
                  </a:lnTo>
                  <a:lnTo>
                    <a:pt x="1295361" y="1346771"/>
                  </a:lnTo>
                  <a:lnTo>
                    <a:pt x="1296885" y="1339215"/>
                  </a:lnTo>
                  <a:lnTo>
                    <a:pt x="1296885" y="465112"/>
                  </a:lnTo>
                  <a:close/>
                </a:path>
              </a:pathLst>
            </a:custGeom>
            <a:solidFill>
              <a:srgbClr val="002A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2" name="object 2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93182" y="4524076"/>
              <a:ext cx="138509" cy="176642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956262" y="4524077"/>
              <a:ext cx="138512" cy="176642"/>
            </a:xfrm>
            <a:prstGeom prst="rect">
              <a:avLst/>
            </a:prstGeom>
          </p:spPr>
        </p:pic>
      </p:grpSp>
      <p:sp>
        <p:nvSpPr>
          <p:cNvPr id="24" name="object 24"/>
          <p:cNvSpPr/>
          <p:nvPr/>
        </p:nvSpPr>
        <p:spPr>
          <a:xfrm>
            <a:off x="14301492" y="4197818"/>
            <a:ext cx="584200" cy="1117600"/>
          </a:xfrm>
          <a:custGeom>
            <a:avLst/>
            <a:gdLst/>
            <a:ahLst/>
            <a:cxnLst/>
            <a:rect l="l" t="t" r="r" b="b"/>
            <a:pathLst>
              <a:path w="584200" h="1117600">
                <a:moveTo>
                  <a:pt x="538854" y="1117067"/>
                </a:moveTo>
                <a:lnTo>
                  <a:pt x="506028" y="1093711"/>
                </a:lnTo>
                <a:lnTo>
                  <a:pt x="504231" y="1080066"/>
                </a:lnTo>
                <a:lnTo>
                  <a:pt x="513896" y="937649"/>
                </a:lnTo>
                <a:lnTo>
                  <a:pt x="320347" y="174005"/>
                </a:lnTo>
                <a:lnTo>
                  <a:pt x="289174" y="121662"/>
                </a:lnTo>
                <a:lnTo>
                  <a:pt x="234223" y="96040"/>
                </a:lnTo>
                <a:lnTo>
                  <a:pt x="29751" y="68705"/>
                </a:lnTo>
                <a:lnTo>
                  <a:pt x="16743" y="64228"/>
                </a:lnTo>
                <a:lnTo>
                  <a:pt x="6807" y="55404"/>
                </a:lnTo>
                <a:lnTo>
                  <a:pt x="905" y="43493"/>
                </a:lnTo>
                <a:lnTo>
                  <a:pt x="0" y="29751"/>
                </a:lnTo>
                <a:lnTo>
                  <a:pt x="4449" y="16732"/>
                </a:lnTo>
                <a:lnTo>
                  <a:pt x="13213" y="6763"/>
                </a:lnTo>
                <a:lnTo>
                  <a:pt x="25108" y="850"/>
                </a:lnTo>
                <a:lnTo>
                  <a:pt x="38953" y="0"/>
                </a:lnTo>
                <a:lnTo>
                  <a:pt x="243425" y="27335"/>
                </a:lnTo>
                <a:lnTo>
                  <a:pt x="293066" y="41948"/>
                </a:lnTo>
                <a:lnTo>
                  <a:pt x="335507" y="70164"/>
                </a:lnTo>
                <a:lnTo>
                  <a:pt x="367967" y="109472"/>
                </a:lnTo>
                <a:lnTo>
                  <a:pt x="387660" y="157360"/>
                </a:lnTo>
                <a:lnTo>
                  <a:pt x="583356" y="929530"/>
                </a:lnTo>
                <a:lnTo>
                  <a:pt x="583684" y="933184"/>
                </a:lnTo>
                <a:lnTo>
                  <a:pt x="573380" y="1084764"/>
                </a:lnTo>
                <a:lnTo>
                  <a:pt x="570003" y="1097535"/>
                </a:lnTo>
                <a:lnTo>
                  <a:pt x="562424" y="1107781"/>
                </a:lnTo>
                <a:lnTo>
                  <a:pt x="551692" y="1114595"/>
                </a:lnTo>
                <a:lnTo>
                  <a:pt x="538854" y="1117067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4915856" y="5363834"/>
            <a:ext cx="874394" cy="69850"/>
          </a:xfrm>
          <a:custGeom>
            <a:avLst/>
            <a:gdLst/>
            <a:ahLst/>
            <a:cxnLst/>
            <a:rect l="l" t="t" r="r" b="b"/>
            <a:pathLst>
              <a:path w="874394" h="69850">
                <a:moveTo>
                  <a:pt x="839328" y="69323"/>
                </a:moveTo>
                <a:lnTo>
                  <a:pt x="34681" y="69323"/>
                </a:lnTo>
                <a:lnTo>
                  <a:pt x="21188" y="66599"/>
                </a:lnTo>
                <a:lnTo>
                  <a:pt x="10163" y="59169"/>
                </a:lnTo>
                <a:lnTo>
                  <a:pt x="2727" y="48151"/>
                </a:lnTo>
                <a:lnTo>
                  <a:pt x="0" y="34661"/>
                </a:lnTo>
                <a:lnTo>
                  <a:pt x="2727" y="21171"/>
                </a:lnTo>
                <a:lnTo>
                  <a:pt x="10163" y="10154"/>
                </a:lnTo>
                <a:lnTo>
                  <a:pt x="21188" y="2724"/>
                </a:lnTo>
                <a:lnTo>
                  <a:pt x="34681" y="0"/>
                </a:lnTo>
                <a:lnTo>
                  <a:pt x="839328" y="0"/>
                </a:lnTo>
                <a:lnTo>
                  <a:pt x="852821" y="2724"/>
                </a:lnTo>
                <a:lnTo>
                  <a:pt x="863845" y="10154"/>
                </a:lnTo>
                <a:lnTo>
                  <a:pt x="871281" y="21171"/>
                </a:lnTo>
                <a:lnTo>
                  <a:pt x="874009" y="34661"/>
                </a:lnTo>
                <a:lnTo>
                  <a:pt x="871281" y="48151"/>
                </a:lnTo>
                <a:lnTo>
                  <a:pt x="863845" y="59169"/>
                </a:lnTo>
                <a:lnTo>
                  <a:pt x="852821" y="66599"/>
                </a:lnTo>
                <a:lnTo>
                  <a:pt x="839328" y="6932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4639162" y="4401337"/>
            <a:ext cx="1394460" cy="765810"/>
          </a:xfrm>
          <a:custGeom>
            <a:avLst/>
            <a:gdLst/>
            <a:ahLst/>
            <a:cxnLst/>
            <a:rect l="l" t="t" r="r" b="b"/>
            <a:pathLst>
              <a:path w="1394459" h="765810">
                <a:moveTo>
                  <a:pt x="1183239" y="765641"/>
                </a:moveTo>
                <a:lnTo>
                  <a:pt x="211179" y="765641"/>
                </a:lnTo>
                <a:lnTo>
                  <a:pt x="199790" y="763718"/>
                </a:lnTo>
                <a:lnTo>
                  <a:pt x="1062" y="42980"/>
                </a:lnTo>
                <a:lnTo>
                  <a:pt x="0" y="34620"/>
                </a:lnTo>
                <a:lnTo>
                  <a:pt x="960" y="26365"/>
                </a:lnTo>
                <a:lnTo>
                  <a:pt x="30346" y="0"/>
                </a:lnTo>
                <a:lnTo>
                  <a:pt x="38720" y="45"/>
                </a:lnTo>
                <a:lnTo>
                  <a:pt x="298442" y="30743"/>
                </a:lnTo>
                <a:lnTo>
                  <a:pt x="327680" y="55509"/>
                </a:lnTo>
                <a:lnTo>
                  <a:pt x="315812" y="92453"/>
                </a:lnTo>
                <a:lnTo>
                  <a:pt x="80670" y="74820"/>
                </a:lnTo>
                <a:lnTo>
                  <a:pt x="238147" y="696298"/>
                </a:lnTo>
                <a:lnTo>
                  <a:pt x="1183239" y="696298"/>
                </a:lnTo>
                <a:lnTo>
                  <a:pt x="1204309" y="692707"/>
                </a:lnTo>
                <a:lnTo>
                  <a:pt x="1236117" y="667191"/>
                </a:lnTo>
                <a:lnTo>
                  <a:pt x="1323336" y="290775"/>
                </a:lnTo>
                <a:lnTo>
                  <a:pt x="1324862" y="277712"/>
                </a:lnTo>
                <a:lnTo>
                  <a:pt x="1323655" y="264885"/>
                </a:lnTo>
                <a:lnTo>
                  <a:pt x="1304641" y="231264"/>
                </a:lnTo>
                <a:lnTo>
                  <a:pt x="1269768" y="215265"/>
                </a:lnTo>
                <a:lnTo>
                  <a:pt x="1230177" y="210606"/>
                </a:lnTo>
                <a:lnTo>
                  <a:pt x="1217107" y="206321"/>
                </a:lnTo>
                <a:lnTo>
                  <a:pt x="1207034" y="197654"/>
                </a:lnTo>
                <a:lnTo>
                  <a:pt x="1200944" y="185840"/>
                </a:lnTo>
                <a:lnTo>
                  <a:pt x="1199826" y="172117"/>
                </a:lnTo>
                <a:lnTo>
                  <a:pt x="1204127" y="159026"/>
                </a:lnTo>
                <a:lnTo>
                  <a:pt x="1212807" y="148931"/>
                </a:lnTo>
                <a:lnTo>
                  <a:pt x="1224619" y="142841"/>
                </a:lnTo>
                <a:lnTo>
                  <a:pt x="1238315" y="141766"/>
                </a:lnTo>
                <a:lnTo>
                  <a:pt x="1277945" y="146425"/>
                </a:lnTo>
                <a:lnTo>
                  <a:pt x="1329685" y="164009"/>
                </a:lnTo>
                <a:lnTo>
                  <a:pt x="1369868" y="201037"/>
                </a:lnTo>
                <a:lnTo>
                  <a:pt x="1391529" y="251184"/>
                </a:lnTo>
                <a:lnTo>
                  <a:pt x="1394145" y="278390"/>
                </a:lnTo>
                <a:lnTo>
                  <a:pt x="1391036" y="305796"/>
                </a:lnTo>
                <a:lnTo>
                  <a:pt x="1311892" y="662448"/>
                </a:lnTo>
                <a:lnTo>
                  <a:pt x="1294851" y="704205"/>
                </a:lnTo>
                <a:lnTo>
                  <a:pt x="1265849" y="736830"/>
                </a:lnTo>
                <a:lnTo>
                  <a:pt x="1227705" y="758062"/>
                </a:lnTo>
                <a:lnTo>
                  <a:pt x="1183239" y="765641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4679313" y="5245562"/>
            <a:ext cx="306070" cy="306070"/>
          </a:xfrm>
          <a:custGeom>
            <a:avLst/>
            <a:gdLst/>
            <a:ahLst/>
            <a:cxnLst/>
            <a:rect l="l" t="t" r="r" b="b"/>
            <a:pathLst>
              <a:path w="306069" h="306070">
                <a:moveTo>
                  <a:pt x="152953" y="305886"/>
                </a:moveTo>
                <a:lnTo>
                  <a:pt x="104657" y="298076"/>
                </a:lnTo>
                <a:lnTo>
                  <a:pt x="62676" y="276338"/>
                </a:lnTo>
                <a:lnTo>
                  <a:pt x="29548" y="243210"/>
                </a:lnTo>
                <a:lnTo>
                  <a:pt x="7810" y="201229"/>
                </a:lnTo>
                <a:lnTo>
                  <a:pt x="0" y="152933"/>
                </a:lnTo>
                <a:lnTo>
                  <a:pt x="7810" y="104647"/>
                </a:lnTo>
                <a:lnTo>
                  <a:pt x="29548" y="62672"/>
                </a:lnTo>
                <a:lnTo>
                  <a:pt x="62676" y="29547"/>
                </a:lnTo>
                <a:lnTo>
                  <a:pt x="104657" y="7809"/>
                </a:lnTo>
                <a:lnTo>
                  <a:pt x="152953" y="0"/>
                </a:lnTo>
                <a:lnTo>
                  <a:pt x="201239" y="7809"/>
                </a:lnTo>
                <a:lnTo>
                  <a:pt x="243214" y="29547"/>
                </a:lnTo>
                <a:lnTo>
                  <a:pt x="276339" y="62672"/>
                </a:lnTo>
                <a:lnTo>
                  <a:pt x="279784" y="69323"/>
                </a:lnTo>
                <a:lnTo>
                  <a:pt x="152953" y="69323"/>
                </a:lnTo>
                <a:lnTo>
                  <a:pt x="120434" y="75906"/>
                </a:lnTo>
                <a:lnTo>
                  <a:pt x="93848" y="93846"/>
                </a:lnTo>
                <a:lnTo>
                  <a:pt x="75907" y="120426"/>
                </a:lnTo>
                <a:lnTo>
                  <a:pt x="69323" y="152933"/>
                </a:lnTo>
                <a:lnTo>
                  <a:pt x="75907" y="185448"/>
                </a:lnTo>
                <a:lnTo>
                  <a:pt x="93848" y="212028"/>
                </a:lnTo>
                <a:lnTo>
                  <a:pt x="120434" y="229963"/>
                </a:lnTo>
                <a:lnTo>
                  <a:pt x="152953" y="236543"/>
                </a:lnTo>
                <a:lnTo>
                  <a:pt x="279791" y="236543"/>
                </a:lnTo>
                <a:lnTo>
                  <a:pt x="276339" y="243210"/>
                </a:lnTo>
                <a:lnTo>
                  <a:pt x="243214" y="276338"/>
                </a:lnTo>
                <a:lnTo>
                  <a:pt x="201239" y="298076"/>
                </a:lnTo>
                <a:lnTo>
                  <a:pt x="152953" y="305886"/>
                </a:lnTo>
                <a:close/>
              </a:path>
              <a:path w="306069" h="306070">
                <a:moveTo>
                  <a:pt x="279791" y="236543"/>
                </a:moveTo>
                <a:lnTo>
                  <a:pt x="152953" y="236543"/>
                </a:lnTo>
                <a:lnTo>
                  <a:pt x="185457" y="229963"/>
                </a:lnTo>
                <a:lnTo>
                  <a:pt x="212031" y="212028"/>
                </a:lnTo>
                <a:lnTo>
                  <a:pt x="229963" y="185448"/>
                </a:lnTo>
                <a:lnTo>
                  <a:pt x="236543" y="152933"/>
                </a:lnTo>
                <a:lnTo>
                  <a:pt x="229963" y="120426"/>
                </a:lnTo>
                <a:lnTo>
                  <a:pt x="212031" y="93846"/>
                </a:lnTo>
                <a:lnTo>
                  <a:pt x="185457" y="75906"/>
                </a:lnTo>
                <a:lnTo>
                  <a:pt x="152953" y="69323"/>
                </a:lnTo>
                <a:lnTo>
                  <a:pt x="279784" y="69323"/>
                </a:lnTo>
                <a:lnTo>
                  <a:pt x="298076" y="104647"/>
                </a:lnTo>
                <a:lnTo>
                  <a:pt x="305886" y="152933"/>
                </a:lnTo>
                <a:lnTo>
                  <a:pt x="298076" y="201229"/>
                </a:lnTo>
                <a:lnTo>
                  <a:pt x="279791" y="23654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720524" y="5245562"/>
            <a:ext cx="306070" cy="306070"/>
          </a:xfrm>
          <a:custGeom>
            <a:avLst/>
            <a:gdLst/>
            <a:ahLst/>
            <a:cxnLst/>
            <a:rect l="l" t="t" r="r" b="b"/>
            <a:pathLst>
              <a:path w="306069" h="306070">
                <a:moveTo>
                  <a:pt x="152933" y="305886"/>
                </a:moveTo>
                <a:lnTo>
                  <a:pt x="104647" y="298076"/>
                </a:lnTo>
                <a:lnTo>
                  <a:pt x="62672" y="276338"/>
                </a:lnTo>
                <a:lnTo>
                  <a:pt x="29547" y="243210"/>
                </a:lnTo>
                <a:lnTo>
                  <a:pt x="7809" y="201229"/>
                </a:lnTo>
                <a:lnTo>
                  <a:pt x="0" y="152933"/>
                </a:lnTo>
                <a:lnTo>
                  <a:pt x="7809" y="104647"/>
                </a:lnTo>
                <a:lnTo>
                  <a:pt x="29547" y="62672"/>
                </a:lnTo>
                <a:lnTo>
                  <a:pt x="62672" y="29547"/>
                </a:lnTo>
                <a:lnTo>
                  <a:pt x="104647" y="7809"/>
                </a:lnTo>
                <a:lnTo>
                  <a:pt x="152933" y="0"/>
                </a:lnTo>
                <a:lnTo>
                  <a:pt x="201229" y="7809"/>
                </a:lnTo>
                <a:lnTo>
                  <a:pt x="243210" y="29547"/>
                </a:lnTo>
                <a:lnTo>
                  <a:pt x="276338" y="62672"/>
                </a:lnTo>
                <a:lnTo>
                  <a:pt x="279783" y="69323"/>
                </a:lnTo>
                <a:lnTo>
                  <a:pt x="152933" y="69323"/>
                </a:lnTo>
                <a:lnTo>
                  <a:pt x="120429" y="75906"/>
                </a:lnTo>
                <a:lnTo>
                  <a:pt x="93855" y="93846"/>
                </a:lnTo>
                <a:lnTo>
                  <a:pt x="75923" y="120426"/>
                </a:lnTo>
                <a:lnTo>
                  <a:pt x="69343" y="152933"/>
                </a:lnTo>
                <a:lnTo>
                  <a:pt x="75923" y="185448"/>
                </a:lnTo>
                <a:lnTo>
                  <a:pt x="93855" y="212028"/>
                </a:lnTo>
                <a:lnTo>
                  <a:pt x="120429" y="229963"/>
                </a:lnTo>
                <a:lnTo>
                  <a:pt x="152933" y="236543"/>
                </a:lnTo>
                <a:lnTo>
                  <a:pt x="279790" y="236543"/>
                </a:lnTo>
                <a:lnTo>
                  <a:pt x="276338" y="243210"/>
                </a:lnTo>
                <a:lnTo>
                  <a:pt x="243210" y="276338"/>
                </a:lnTo>
                <a:lnTo>
                  <a:pt x="201229" y="298076"/>
                </a:lnTo>
                <a:lnTo>
                  <a:pt x="152933" y="305886"/>
                </a:lnTo>
                <a:close/>
              </a:path>
              <a:path w="306069" h="306070">
                <a:moveTo>
                  <a:pt x="279790" y="236543"/>
                </a:moveTo>
                <a:lnTo>
                  <a:pt x="152933" y="236543"/>
                </a:lnTo>
                <a:lnTo>
                  <a:pt x="185451" y="229963"/>
                </a:lnTo>
                <a:lnTo>
                  <a:pt x="212038" y="212028"/>
                </a:lnTo>
                <a:lnTo>
                  <a:pt x="229979" y="185448"/>
                </a:lnTo>
                <a:lnTo>
                  <a:pt x="236563" y="152933"/>
                </a:lnTo>
                <a:lnTo>
                  <a:pt x="229979" y="120426"/>
                </a:lnTo>
                <a:lnTo>
                  <a:pt x="212038" y="93846"/>
                </a:lnTo>
                <a:lnTo>
                  <a:pt x="185451" y="75906"/>
                </a:lnTo>
                <a:lnTo>
                  <a:pt x="152933" y="69323"/>
                </a:lnTo>
                <a:lnTo>
                  <a:pt x="279783" y="69323"/>
                </a:lnTo>
                <a:lnTo>
                  <a:pt x="298076" y="104647"/>
                </a:lnTo>
                <a:lnTo>
                  <a:pt x="305886" y="152933"/>
                </a:lnTo>
                <a:lnTo>
                  <a:pt x="298076" y="201229"/>
                </a:lnTo>
                <a:lnTo>
                  <a:pt x="279790" y="236543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5008012" y="4372800"/>
            <a:ext cx="756920" cy="576580"/>
          </a:xfrm>
          <a:custGeom>
            <a:avLst/>
            <a:gdLst/>
            <a:ahLst/>
            <a:cxnLst/>
            <a:rect l="l" t="t" r="r" b="b"/>
            <a:pathLst>
              <a:path w="756919" h="576579">
                <a:moveTo>
                  <a:pt x="409626" y="280301"/>
                </a:moveTo>
                <a:lnTo>
                  <a:pt x="311570" y="280301"/>
                </a:lnTo>
                <a:lnTo>
                  <a:pt x="557876" y="34014"/>
                </a:lnTo>
                <a:lnTo>
                  <a:pt x="596290" y="8503"/>
                </a:lnTo>
                <a:lnTo>
                  <a:pt x="640060" y="0"/>
                </a:lnTo>
                <a:lnTo>
                  <a:pt x="683853" y="8503"/>
                </a:lnTo>
                <a:lnTo>
                  <a:pt x="722332" y="34014"/>
                </a:lnTo>
                <a:lnTo>
                  <a:pt x="745758" y="69343"/>
                </a:lnTo>
                <a:lnTo>
                  <a:pt x="640099" y="69343"/>
                </a:lnTo>
                <a:lnTo>
                  <a:pt x="622418" y="72772"/>
                </a:lnTo>
                <a:lnTo>
                  <a:pt x="606882" y="83059"/>
                </a:lnTo>
                <a:lnTo>
                  <a:pt x="409626" y="280301"/>
                </a:lnTo>
                <a:close/>
              </a:path>
              <a:path w="756919" h="576579">
                <a:moveTo>
                  <a:pt x="412965" y="507855"/>
                </a:moveTo>
                <a:lnTo>
                  <a:pt x="314934" y="507855"/>
                </a:lnTo>
                <a:lnTo>
                  <a:pt x="673306" y="149463"/>
                </a:lnTo>
                <a:lnTo>
                  <a:pt x="683604" y="133939"/>
                </a:lnTo>
                <a:lnTo>
                  <a:pt x="673287" y="83059"/>
                </a:lnTo>
                <a:lnTo>
                  <a:pt x="640099" y="69343"/>
                </a:lnTo>
                <a:lnTo>
                  <a:pt x="745758" y="69343"/>
                </a:lnTo>
                <a:lnTo>
                  <a:pt x="747840" y="72482"/>
                </a:lnTo>
                <a:lnTo>
                  <a:pt x="756332" y="116261"/>
                </a:lnTo>
                <a:lnTo>
                  <a:pt x="747832" y="160053"/>
                </a:lnTo>
                <a:lnTo>
                  <a:pt x="722332" y="198489"/>
                </a:lnTo>
                <a:lnTo>
                  <a:pt x="412965" y="507855"/>
                </a:lnTo>
                <a:close/>
              </a:path>
              <a:path w="756919" h="576579">
                <a:moveTo>
                  <a:pt x="311570" y="576154"/>
                </a:moveTo>
                <a:lnTo>
                  <a:pt x="267296" y="562779"/>
                </a:lnTo>
                <a:lnTo>
                  <a:pt x="34081" y="331743"/>
                </a:lnTo>
                <a:lnTo>
                  <a:pt x="8798" y="294031"/>
                </a:lnTo>
                <a:lnTo>
                  <a:pt x="0" y="249505"/>
                </a:lnTo>
                <a:lnTo>
                  <a:pt x="2237" y="226638"/>
                </a:lnTo>
                <a:lnTo>
                  <a:pt x="19491" y="185013"/>
                </a:lnTo>
                <a:lnTo>
                  <a:pt x="72131" y="142548"/>
                </a:lnTo>
                <a:lnTo>
                  <a:pt x="116314" y="134319"/>
                </a:lnTo>
                <a:lnTo>
                  <a:pt x="160417" y="142548"/>
                </a:lnTo>
                <a:lnTo>
                  <a:pt x="198576" y="167268"/>
                </a:lnTo>
                <a:lnTo>
                  <a:pt x="233825" y="202529"/>
                </a:lnTo>
                <a:lnTo>
                  <a:pt x="116319" y="202529"/>
                </a:lnTo>
                <a:lnTo>
                  <a:pt x="107092" y="203435"/>
                </a:lnTo>
                <a:lnTo>
                  <a:pt x="72897" y="231529"/>
                </a:lnTo>
                <a:lnTo>
                  <a:pt x="69343" y="249505"/>
                </a:lnTo>
                <a:lnTo>
                  <a:pt x="70245" y="258740"/>
                </a:lnTo>
                <a:lnTo>
                  <a:pt x="72897" y="267489"/>
                </a:lnTo>
                <a:lnTo>
                  <a:pt x="77213" y="275549"/>
                </a:lnTo>
                <a:lnTo>
                  <a:pt x="83107" y="282717"/>
                </a:lnTo>
                <a:lnTo>
                  <a:pt x="308245" y="507855"/>
                </a:lnTo>
                <a:lnTo>
                  <a:pt x="412965" y="507855"/>
                </a:lnTo>
                <a:lnTo>
                  <a:pt x="368057" y="552763"/>
                </a:lnTo>
                <a:lnTo>
                  <a:pt x="355871" y="562779"/>
                </a:lnTo>
                <a:lnTo>
                  <a:pt x="342162" y="570113"/>
                </a:lnTo>
                <a:lnTo>
                  <a:pt x="327279" y="574620"/>
                </a:lnTo>
                <a:lnTo>
                  <a:pt x="311570" y="576154"/>
                </a:lnTo>
                <a:close/>
              </a:path>
              <a:path w="756919" h="576579">
                <a:moveTo>
                  <a:pt x="311580" y="363988"/>
                </a:moveTo>
                <a:lnTo>
                  <a:pt x="298540" y="361451"/>
                </a:lnTo>
                <a:lnTo>
                  <a:pt x="287077" y="353839"/>
                </a:lnTo>
                <a:lnTo>
                  <a:pt x="149531" y="216293"/>
                </a:lnTo>
                <a:lnTo>
                  <a:pt x="142362" y="210407"/>
                </a:lnTo>
                <a:lnTo>
                  <a:pt x="134302" y="206091"/>
                </a:lnTo>
                <a:lnTo>
                  <a:pt x="125553" y="203435"/>
                </a:lnTo>
                <a:lnTo>
                  <a:pt x="116319" y="202529"/>
                </a:lnTo>
                <a:lnTo>
                  <a:pt x="233825" y="202529"/>
                </a:lnTo>
                <a:lnTo>
                  <a:pt x="311570" y="280301"/>
                </a:lnTo>
                <a:lnTo>
                  <a:pt x="409626" y="280301"/>
                </a:lnTo>
                <a:lnTo>
                  <a:pt x="336083" y="353839"/>
                </a:lnTo>
                <a:lnTo>
                  <a:pt x="324619" y="361451"/>
                </a:lnTo>
                <a:lnTo>
                  <a:pt x="311580" y="363988"/>
                </a:lnTo>
                <a:close/>
              </a:path>
            </a:pathLst>
          </a:custGeom>
          <a:solidFill>
            <a:srgbClr val="002A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>
            <a:spLocks noGrp="1"/>
          </p:cNvSpPr>
          <p:nvPr>
            <p:ph type="title"/>
          </p:nvPr>
        </p:nvSpPr>
        <p:spPr>
          <a:xfrm>
            <a:off x="3975979" y="1233214"/>
            <a:ext cx="10642600" cy="2098040"/>
          </a:xfrm>
          <a:prstGeom prst="rect">
            <a:avLst/>
          </a:prstGeom>
        </p:spPr>
        <p:txBody>
          <a:bodyPr vert="horz" wrap="square" lIns="0" tIns="215265" rIns="0" bIns="0" rtlCol="0">
            <a:spAutoFit/>
          </a:bodyPr>
          <a:lstStyle/>
          <a:p>
            <a:pPr marL="1381760" marR="5080" indent="-1369695">
              <a:lnSpc>
                <a:spcPts val="7350"/>
              </a:lnSpc>
              <a:spcBef>
                <a:spcPts val="1695"/>
              </a:spcBef>
            </a:pPr>
            <a:r>
              <a:rPr sz="7450" spc="-520" dirty="0"/>
              <a:t>ORACLE</a:t>
            </a:r>
            <a:r>
              <a:rPr sz="7450" spc="-90" dirty="0"/>
              <a:t> </a:t>
            </a:r>
            <a:r>
              <a:rPr sz="7450" spc="-710" dirty="0"/>
              <a:t>SCM</a:t>
            </a:r>
            <a:r>
              <a:rPr sz="7450" spc="-90" dirty="0"/>
              <a:t> </a:t>
            </a:r>
            <a:r>
              <a:rPr sz="7450" spc="-585" dirty="0"/>
              <a:t>APPLICATIONS </a:t>
            </a:r>
            <a:r>
              <a:rPr sz="7450" spc="-935" dirty="0">
                <a:solidFill>
                  <a:srgbClr val="003A86"/>
                </a:solidFill>
              </a:rPr>
              <a:t>TO</a:t>
            </a:r>
            <a:r>
              <a:rPr sz="7450" spc="-85" dirty="0">
                <a:solidFill>
                  <a:srgbClr val="003A86"/>
                </a:solidFill>
              </a:rPr>
              <a:t> </a:t>
            </a:r>
            <a:r>
              <a:rPr sz="7450" spc="-370" dirty="0">
                <a:solidFill>
                  <a:srgbClr val="003A86"/>
                </a:solidFill>
              </a:rPr>
              <a:t>BE</a:t>
            </a:r>
            <a:r>
              <a:rPr sz="7450" spc="-85" dirty="0">
                <a:solidFill>
                  <a:srgbClr val="003A86"/>
                </a:solidFill>
              </a:rPr>
              <a:t> </a:t>
            </a:r>
            <a:r>
              <a:rPr sz="7450" spc="-695" dirty="0">
                <a:solidFill>
                  <a:srgbClr val="003A86"/>
                </a:solidFill>
              </a:rPr>
              <a:t>IMPLEMENTED</a:t>
            </a:r>
            <a:endParaRPr sz="7450" dirty="0"/>
          </a:p>
        </p:txBody>
      </p:sp>
      <p:sp>
        <p:nvSpPr>
          <p:cNvPr id="31" name="object 31"/>
          <p:cNvSpPr txBox="1"/>
          <p:nvPr/>
        </p:nvSpPr>
        <p:spPr>
          <a:xfrm>
            <a:off x="930379" y="5500299"/>
            <a:ext cx="4224655" cy="2573655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12065" marR="5080" indent="120650" algn="ctr">
              <a:lnSpc>
                <a:spcPct val="122500"/>
              </a:lnSpc>
              <a:spcBef>
                <a:spcPts val="310"/>
              </a:spcBef>
            </a:pPr>
            <a:r>
              <a:rPr sz="2700" spc="-90" dirty="0">
                <a:solidFill>
                  <a:srgbClr val="FF3131"/>
                </a:solidFill>
                <a:latin typeface="Arial Black"/>
                <a:cs typeface="Arial Black"/>
              </a:rPr>
              <a:t>System</a:t>
            </a:r>
            <a:r>
              <a:rPr sz="2700" spc="-300" dirty="0">
                <a:solidFill>
                  <a:srgbClr val="FF3131"/>
                </a:solidFill>
                <a:latin typeface="Arial Black"/>
                <a:cs typeface="Arial Black"/>
              </a:rPr>
              <a:t> </a:t>
            </a:r>
            <a:r>
              <a:rPr sz="2700" spc="-10" dirty="0">
                <a:solidFill>
                  <a:srgbClr val="FF3131"/>
                </a:solidFill>
                <a:latin typeface="Arial Black"/>
                <a:cs typeface="Arial Black"/>
              </a:rPr>
              <a:t>Adminstration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Ensures</a:t>
            </a:r>
            <a:r>
              <a:rPr sz="2700" spc="10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security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80" dirty="0">
                <a:solidFill>
                  <a:srgbClr val="002A6A"/>
                </a:solidFill>
                <a:latin typeface="Lucida Sans Unicode"/>
                <a:cs typeface="Lucida Sans Unicode"/>
              </a:rPr>
              <a:t>by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configuring</a:t>
            </a:r>
            <a:r>
              <a:rPr sz="2700" spc="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&amp;</a:t>
            </a:r>
            <a:r>
              <a:rPr sz="2700" spc="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35" dirty="0">
                <a:solidFill>
                  <a:srgbClr val="002A6A"/>
                </a:solidFill>
                <a:latin typeface="Lucida Sans Unicode"/>
                <a:cs typeface="Lucida Sans Unicode"/>
              </a:rPr>
              <a:t>managing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user</a:t>
            </a:r>
            <a:r>
              <a:rPr sz="2700" spc="-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70" dirty="0">
                <a:solidFill>
                  <a:srgbClr val="002A6A"/>
                </a:solidFill>
                <a:latin typeface="Lucida Sans Unicode"/>
                <a:cs typeface="Lucida Sans Unicode"/>
              </a:rPr>
              <a:t>access</a:t>
            </a:r>
            <a:r>
              <a:rPr sz="2700" spc="-5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40" dirty="0">
                <a:solidFill>
                  <a:srgbClr val="002A6A"/>
                </a:solidFill>
                <a:latin typeface="Lucida Sans Unicode"/>
                <a:cs typeface="Lucida Sans Unicode"/>
              </a:rPr>
              <a:t>&amp;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permissions.</a:t>
            </a:r>
            <a:endParaRPr sz="2700" dirty="0">
              <a:latin typeface="Lucida Sans Unicode"/>
              <a:cs typeface="Lucida Sans Unicod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7118746" y="5499529"/>
            <a:ext cx="4050665" cy="2172970"/>
          </a:xfrm>
          <a:prstGeom prst="rect">
            <a:avLst/>
          </a:prstGeom>
        </p:spPr>
        <p:txBody>
          <a:bodyPr vert="horz" wrap="square" lIns="0" tIns="1790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410"/>
              </a:spcBef>
            </a:pPr>
            <a:r>
              <a:rPr sz="2700" spc="-10" dirty="0">
                <a:solidFill>
                  <a:srgbClr val="FF3131"/>
                </a:solidFill>
                <a:latin typeface="Arial Black"/>
                <a:cs typeface="Arial Black"/>
              </a:rPr>
              <a:t>Inventory</a:t>
            </a:r>
            <a:endParaRPr sz="2700" dirty="0">
              <a:latin typeface="Arial Black"/>
              <a:cs typeface="Arial Black"/>
            </a:endParaRPr>
          </a:p>
          <a:p>
            <a:pPr marL="12065" marR="5080" algn="ctr">
              <a:lnSpc>
                <a:spcPct val="120400"/>
              </a:lnSpc>
              <a:spcBef>
                <a:spcPts val="655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Ensures</a:t>
            </a:r>
            <a:r>
              <a:rPr sz="27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real-</a:t>
            </a:r>
            <a:r>
              <a:rPr sz="2700" spc="65" dirty="0">
                <a:solidFill>
                  <a:srgbClr val="002A6A"/>
                </a:solidFill>
                <a:latin typeface="Lucida Sans Unicode"/>
                <a:cs typeface="Lucida Sans Unicode"/>
              </a:rPr>
              <a:t>time</a:t>
            </a:r>
            <a:r>
              <a:rPr sz="2700" spc="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stock </a:t>
            </a:r>
            <a:r>
              <a:rPr sz="2700" spc="-25" dirty="0">
                <a:solidFill>
                  <a:srgbClr val="002A6A"/>
                </a:solidFill>
                <a:latin typeface="Lucida Sans Unicode"/>
                <a:cs typeface="Lucida Sans Unicode"/>
              </a:rPr>
              <a:t>visibility</a:t>
            </a:r>
            <a:r>
              <a:rPr sz="270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&amp;</a:t>
            </a:r>
            <a:r>
              <a:rPr sz="2700" spc="-13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optimizes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inventory</a:t>
            </a:r>
            <a:r>
              <a:rPr sz="2700" spc="14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operations.</a:t>
            </a:r>
            <a:endParaRPr sz="2700" dirty="0">
              <a:latin typeface="Lucida Sans Unicode"/>
              <a:cs typeface="Lucida Sans Unicod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3251485" y="5499529"/>
            <a:ext cx="3987165" cy="2668270"/>
          </a:xfrm>
          <a:prstGeom prst="rect">
            <a:avLst/>
          </a:prstGeom>
        </p:spPr>
        <p:txBody>
          <a:bodyPr vert="horz" wrap="square" lIns="0" tIns="179070" rIns="0" bIns="0" rtlCol="0">
            <a:spAutoFit/>
          </a:bodyPr>
          <a:lstStyle/>
          <a:p>
            <a:pPr marL="1047115">
              <a:lnSpc>
                <a:spcPct val="100000"/>
              </a:lnSpc>
              <a:spcBef>
                <a:spcPts val="1410"/>
              </a:spcBef>
            </a:pPr>
            <a:r>
              <a:rPr sz="2700" spc="-10" dirty="0">
                <a:solidFill>
                  <a:srgbClr val="FF3131"/>
                </a:solidFill>
                <a:latin typeface="Arial Black"/>
                <a:cs typeface="Arial Black"/>
              </a:rPr>
              <a:t>Purchasing</a:t>
            </a:r>
            <a:endParaRPr sz="2700" dirty="0">
              <a:latin typeface="Arial Black"/>
              <a:cs typeface="Arial Black"/>
            </a:endParaRPr>
          </a:p>
          <a:p>
            <a:pPr marL="12700" marR="5080" algn="ctr">
              <a:lnSpc>
                <a:spcPct val="120400"/>
              </a:lnSpc>
              <a:spcBef>
                <a:spcPts val="655"/>
              </a:spcBef>
            </a:pP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Simplifies</a:t>
            </a:r>
            <a:r>
              <a:rPr sz="2700" spc="-7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&amp;</a:t>
            </a:r>
            <a:r>
              <a:rPr sz="2700" spc="-7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114" dirty="0">
                <a:solidFill>
                  <a:srgbClr val="002A6A"/>
                </a:solidFill>
                <a:latin typeface="Lucida Sans Unicode"/>
                <a:cs typeface="Lucida Sans Unicode"/>
              </a:rPr>
              <a:t>automates </a:t>
            </a:r>
            <a:r>
              <a:rPr sz="2700" spc="75" dirty="0">
                <a:solidFill>
                  <a:srgbClr val="002A6A"/>
                </a:solidFill>
                <a:latin typeface="Lucida Sans Unicode"/>
                <a:cs typeface="Lucida Sans Unicode"/>
              </a:rPr>
              <a:t>purchasing</a:t>
            </a:r>
            <a:r>
              <a:rPr sz="2700" spc="-9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70" dirty="0">
                <a:solidFill>
                  <a:srgbClr val="002A6A"/>
                </a:solidFill>
                <a:latin typeface="Lucida Sans Unicode"/>
                <a:cs typeface="Lucida Sans Unicode"/>
              </a:rPr>
              <a:t>processes </a:t>
            </a:r>
            <a:r>
              <a:rPr sz="2700" spc="105" dirty="0">
                <a:solidFill>
                  <a:srgbClr val="002A6A"/>
                </a:solidFill>
                <a:latin typeface="Lucida Sans Unicode"/>
                <a:cs typeface="Lucida Sans Unicode"/>
              </a:rPr>
              <a:t>enhancing</a:t>
            </a:r>
            <a:r>
              <a:rPr sz="2700" spc="-12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65" dirty="0">
                <a:solidFill>
                  <a:srgbClr val="002A6A"/>
                </a:solidFill>
                <a:latin typeface="Lucida Sans Unicode"/>
                <a:cs typeface="Lucida Sans Unicode"/>
              </a:rPr>
              <a:t>purchasing </a:t>
            </a:r>
            <a:r>
              <a:rPr sz="2700" dirty="0">
                <a:solidFill>
                  <a:srgbClr val="002A6A"/>
                </a:solidFill>
                <a:latin typeface="Lucida Sans Unicode"/>
                <a:cs typeface="Lucida Sans Unicode"/>
              </a:rPr>
              <a:t>control</a:t>
            </a:r>
            <a:r>
              <a:rPr sz="2700" spc="-60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90" dirty="0">
                <a:solidFill>
                  <a:srgbClr val="002A6A"/>
                </a:solidFill>
                <a:latin typeface="Lucida Sans Unicode"/>
                <a:cs typeface="Lucida Sans Unicode"/>
              </a:rPr>
              <a:t>&amp;</a:t>
            </a:r>
            <a:r>
              <a:rPr sz="2700" spc="-55" dirty="0">
                <a:solidFill>
                  <a:srgbClr val="002A6A"/>
                </a:solidFill>
                <a:latin typeface="Lucida Sans Unicode"/>
                <a:cs typeface="Lucida Sans Unicode"/>
              </a:rPr>
              <a:t> </a:t>
            </a:r>
            <a:r>
              <a:rPr sz="2700" spc="-10" dirty="0">
                <a:solidFill>
                  <a:srgbClr val="002A6A"/>
                </a:solidFill>
                <a:latin typeface="Lucida Sans Unicode"/>
                <a:cs typeface="Lucida Sans Unicode"/>
              </a:rPr>
              <a:t>tracking.</a:t>
            </a:r>
            <a:endParaRPr sz="27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2321</TotalTime>
  <Words>547</Words>
  <Application>Microsoft Office PowerPoint</Application>
  <PresentationFormat>Custom</PresentationFormat>
  <Paragraphs>138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Arial Black</vt:lpstr>
      <vt:lpstr>Arial MT</vt:lpstr>
      <vt:lpstr>Cambria</vt:lpstr>
      <vt:lpstr>Lucida Sans Unicode</vt:lpstr>
      <vt:lpstr>Tahoma</vt:lpstr>
      <vt:lpstr>Verdana</vt:lpstr>
      <vt:lpstr>Office Theme</vt:lpstr>
      <vt:lpstr>PROJECT PROPOSAL</vt:lpstr>
      <vt:lpstr>MEET THE TEAM</vt:lpstr>
      <vt:lpstr>INTRODUCTION: CHAOS!</vt:lpstr>
      <vt:lpstr>OUR COMPANY</vt:lpstr>
      <vt:lpstr>OUR LOCATIONS</vt:lpstr>
      <vt:lpstr>PROBLEMS</vt:lpstr>
      <vt:lpstr>BENEFITS OF ERP SYSTEMS</vt:lpstr>
      <vt:lpstr>ORACLE SCM AS THE ERP SYSTEM OF CHOICE</vt:lpstr>
      <vt:lpstr>ORACLE SCM APPLICATIONS TO BE IMPLEMENTED</vt:lpstr>
      <vt:lpstr>OPERATIONS OVERVIEW</vt:lpstr>
      <vt:lpstr>CHART OF ACCOUNTS</vt:lpstr>
      <vt:lpstr>MULTI-ORGANIZATION STRUCTURE</vt:lpstr>
      <vt:lpstr>MULTI-ORGANIZATION STRUCTURE.</vt:lpstr>
      <vt:lpstr>MULTI-ORGANIZATION STRUCTURE.</vt:lpstr>
      <vt:lpstr>TRANSACTIONS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ALPHA Proposal</dc:title>
  <dc:creator>dr ahmed nassar</dc:creator>
  <cp:keywords>DAGlNiGwjYs,BAFdSokFy_s,0</cp:keywords>
  <cp:lastModifiedBy>Doaa Medhat</cp:lastModifiedBy>
  <cp:revision>9</cp:revision>
  <dcterms:created xsi:type="dcterms:W3CDTF">2025-04-25T23:34:01Z</dcterms:created>
  <dcterms:modified xsi:type="dcterms:W3CDTF">2025-04-27T15:08:37Z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2025-04-25T00:00:00Z</vt:filetime>
  </property>
  <property fmtid="{D5CDD505-2E9C-101B-9397-08002B2CF9AE}" pid="3" name="Creator">
    <vt:lpwstr>Canva</vt:lpwstr>
  </property>
  <property fmtid="{D5CDD505-2E9C-101B-9397-08002B2CF9AE}" pid="4" name="LastSaved">
    <vt:filetime>2025-04-25T00:00:00Z</vt:filetime>
  </property>
  <property fmtid="{D5CDD505-2E9C-101B-9397-08002B2CF9AE}" pid="5" name="Producer">
    <vt:lpwstr>Canva</vt:lpwstr>
  </property>
</Properties>
</file>